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637" r:id="rId2"/>
    <p:sldId id="644" r:id="rId3"/>
    <p:sldId id="630" r:id="rId4"/>
    <p:sldId id="631" r:id="rId5"/>
    <p:sldId id="635" r:id="rId6"/>
    <p:sldId id="645" r:id="rId7"/>
    <p:sldId id="413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1C65D-43E8-48ED-BE9E-E7333AD3E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D6AFD2-4306-4B62-B2C4-83FED9767C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84DD34-FCEC-429D-B288-921878A0C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C7138F1-2413-4B0A-8CCC-D2F4FB36F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F5F64A-9186-4B76-9864-2F68E66C0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3410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52B159-FF4D-4738-96E3-45A1FEE7B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EBA76F9-FF37-49BD-ACCA-6B78583B61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F51B4C9-CFE9-477B-9500-12E56660F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7943412-21FA-42BE-9172-ED9C04C8F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DB48A2-9D66-4B3A-9216-B1960B7A1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30570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A5E465F-9BDF-4B51-ADF8-CACEE67579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A04B61B-71E7-4C72-8205-C584EDCCD4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AE686B-EE18-48DC-B599-127241570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871E34E-DC31-43C0-B5D7-853154BD9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C90FF64-C07A-4115-9F90-6E95CECD2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99518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Uma Parte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Freeform 7"/>
          <p:cNvSpPr/>
          <p:nvPr/>
        </p:nvSpPr>
        <p:spPr bwMode="auto">
          <a:xfrm>
            <a:off x="11432460" y="6302667"/>
            <a:ext cx="759540" cy="555333"/>
          </a:xfrm>
          <a:custGeom>
            <a:avLst/>
            <a:gdLst/>
            <a:ahLst/>
            <a:cxnLst>
              <a:cxn ang="0">
                <a:pos x="1475" y="0"/>
              </a:cxn>
              <a:cxn ang="0">
                <a:pos x="742" y="258"/>
              </a:cxn>
              <a:cxn ang="0">
                <a:pos x="701" y="273"/>
              </a:cxn>
              <a:cxn ang="0">
                <a:pos x="660" y="290"/>
              </a:cxn>
              <a:cxn ang="0">
                <a:pos x="620" y="309"/>
              </a:cxn>
              <a:cxn ang="0">
                <a:pos x="582" y="329"/>
              </a:cxn>
              <a:cxn ang="0">
                <a:pos x="544" y="350"/>
              </a:cxn>
              <a:cxn ang="0">
                <a:pos x="508" y="373"/>
              </a:cxn>
              <a:cxn ang="0">
                <a:pos x="472" y="397"/>
              </a:cxn>
              <a:cxn ang="0">
                <a:pos x="437" y="422"/>
              </a:cxn>
              <a:cxn ang="0">
                <a:pos x="404" y="449"/>
              </a:cxn>
              <a:cxn ang="0">
                <a:pos x="371" y="477"/>
              </a:cxn>
              <a:cxn ang="0">
                <a:pos x="341" y="506"/>
              </a:cxn>
              <a:cxn ang="0">
                <a:pos x="311" y="536"/>
              </a:cxn>
              <a:cxn ang="0">
                <a:pos x="281" y="566"/>
              </a:cxn>
              <a:cxn ang="0">
                <a:pos x="254" y="599"/>
              </a:cxn>
              <a:cxn ang="0">
                <a:pos x="228" y="632"/>
              </a:cxn>
              <a:cxn ang="0">
                <a:pos x="203" y="666"/>
              </a:cxn>
              <a:cxn ang="0">
                <a:pos x="179" y="701"/>
              </a:cxn>
              <a:cxn ang="0">
                <a:pos x="158" y="738"/>
              </a:cxn>
              <a:cxn ang="0">
                <a:pos x="136" y="775"/>
              </a:cxn>
              <a:cxn ang="0">
                <a:pos x="117" y="813"/>
              </a:cxn>
              <a:cxn ang="0">
                <a:pos x="98" y="850"/>
              </a:cxn>
              <a:cxn ang="0">
                <a:pos x="82" y="890"/>
              </a:cxn>
              <a:cxn ang="0">
                <a:pos x="67" y="930"/>
              </a:cxn>
              <a:cxn ang="0">
                <a:pos x="53" y="970"/>
              </a:cxn>
              <a:cxn ang="0">
                <a:pos x="41" y="1011"/>
              </a:cxn>
              <a:cxn ang="0">
                <a:pos x="30" y="1053"/>
              </a:cxn>
              <a:cxn ang="0">
                <a:pos x="21" y="1096"/>
              </a:cxn>
              <a:cxn ang="0">
                <a:pos x="14" y="1138"/>
              </a:cxn>
              <a:cxn ang="0">
                <a:pos x="7" y="1181"/>
              </a:cxn>
              <a:cxn ang="0">
                <a:pos x="4" y="1224"/>
              </a:cxn>
              <a:cxn ang="0">
                <a:pos x="1" y="1269"/>
              </a:cxn>
              <a:cxn ang="0">
                <a:pos x="0" y="1313"/>
              </a:cxn>
              <a:cxn ang="0">
                <a:pos x="0" y="1578"/>
              </a:cxn>
              <a:cxn ang="0">
                <a:pos x="1475" y="1578"/>
              </a:cxn>
              <a:cxn ang="0">
                <a:pos x="1475" y="0"/>
              </a:cxn>
            </a:cxnLst>
            <a:rect l="0" t="0" r="r" b="b"/>
            <a:pathLst>
              <a:path w="1475" h="1578">
                <a:moveTo>
                  <a:pt x="1475" y="0"/>
                </a:moveTo>
                <a:lnTo>
                  <a:pt x="742" y="258"/>
                </a:lnTo>
                <a:lnTo>
                  <a:pt x="701" y="273"/>
                </a:lnTo>
                <a:lnTo>
                  <a:pt x="660" y="290"/>
                </a:lnTo>
                <a:lnTo>
                  <a:pt x="620" y="309"/>
                </a:lnTo>
                <a:lnTo>
                  <a:pt x="582" y="329"/>
                </a:lnTo>
                <a:lnTo>
                  <a:pt x="544" y="350"/>
                </a:lnTo>
                <a:lnTo>
                  <a:pt x="508" y="373"/>
                </a:lnTo>
                <a:lnTo>
                  <a:pt x="472" y="397"/>
                </a:lnTo>
                <a:lnTo>
                  <a:pt x="437" y="422"/>
                </a:lnTo>
                <a:lnTo>
                  <a:pt x="404" y="449"/>
                </a:lnTo>
                <a:lnTo>
                  <a:pt x="371" y="477"/>
                </a:lnTo>
                <a:lnTo>
                  <a:pt x="341" y="506"/>
                </a:lnTo>
                <a:lnTo>
                  <a:pt x="311" y="536"/>
                </a:lnTo>
                <a:lnTo>
                  <a:pt x="281" y="566"/>
                </a:lnTo>
                <a:lnTo>
                  <a:pt x="254" y="599"/>
                </a:lnTo>
                <a:lnTo>
                  <a:pt x="228" y="632"/>
                </a:lnTo>
                <a:lnTo>
                  <a:pt x="203" y="666"/>
                </a:lnTo>
                <a:lnTo>
                  <a:pt x="179" y="701"/>
                </a:lnTo>
                <a:lnTo>
                  <a:pt x="158" y="738"/>
                </a:lnTo>
                <a:lnTo>
                  <a:pt x="136" y="775"/>
                </a:lnTo>
                <a:lnTo>
                  <a:pt x="117" y="813"/>
                </a:lnTo>
                <a:lnTo>
                  <a:pt x="98" y="850"/>
                </a:lnTo>
                <a:lnTo>
                  <a:pt x="82" y="890"/>
                </a:lnTo>
                <a:lnTo>
                  <a:pt x="67" y="930"/>
                </a:lnTo>
                <a:lnTo>
                  <a:pt x="53" y="970"/>
                </a:lnTo>
                <a:lnTo>
                  <a:pt x="41" y="1011"/>
                </a:lnTo>
                <a:lnTo>
                  <a:pt x="30" y="1053"/>
                </a:lnTo>
                <a:lnTo>
                  <a:pt x="21" y="1096"/>
                </a:lnTo>
                <a:lnTo>
                  <a:pt x="14" y="1138"/>
                </a:lnTo>
                <a:lnTo>
                  <a:pt x="7" y="1181"/>
                </a:lnTo>
                <a:lnTo>
                  <a:pt x="4" y="1224"/>
                </a:lnTo>
                <a:lnTo>
                  <a:pt x="1" y="1269"/>
                </a:lnTo>
                <a:lnTo>
                  <a:pt x="0" y="1313"/>
                </a:lnTo>
                <a:lnTo>
                  <a:pt x="0" y="1578"/>
                </a:lnTo>
                <a:lnTo>
                  <a:pt x="1475" y="1578"/>
                </a:lnTo>
                <a:lnTo>
                  <a:pt x="1475" y="0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</a:ln>
        </p:spPr>
        <p:txBody>
          <a:bodyPr vert="horz" wrap="square" lIns="104255" tIns="52128" rIns="104255" bIns="52128" numCol="1" anchor="t" anchorCtr="0" compatLnSpc="1"/>
          <a:lstStyle/>
          <a:p>
            <a:endParaRPr lang="pt-BR" sz="2394"/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1" hasCustomPrompt="1"/>
          </p:nvPr>
        </p:nvSpPr>
        <p:spPr>
          <a:xfrm>
            <a:off x="1981647" y="1208042"/>
            <a:ext cx="8546987" cy="5225211"/>
          </a:xfrm>
          <a:prstGeom prst="rect">
            <a:avLst/>
          </a:prstGeom>
        </p:spPr>
        <p:txBody>
          <a:bodyPr/>
          <a:lstStyle>
            <a:lvl1pPr>
              <a:buClr>
                <a:srgbClr val="32B9CD"/>
              </a:buClr>
              <a:defRPr>
                <a:latin typeface="Exo 2" pitchFamily="50" charset="0"/>
              </a:defRPr>
            </a:lvl1pPr>
            <a:lvl2pPr>
              <a:buClr>
                <a:srgbClr val="32B9CD"/>
              </a:buClr>
              <a:defRPr>
                <a:latin typeface="Exo 2" pitchFamily="50" charset="0"/>
              </a:defRPr>
            </a:lvl2pPr>
            <a:lvl3pPr>
              <a:buClr>
                <a:srgbClr val="32B9CD"/>
              </a:buClr>
              <a:defRPr>
                <a:latin typeface="Exo 2" pitchFamily="50" charset="0"/>
              </a:defRPr>
            </a:lvl3pPr>
            <a:lvl4pPr>
              <a:buClr>
                <a:srgbClr val="32B9CD"/>
              </a:buClr>
              <a:defRPr>
                <a:latin typeface="Exo 2" pitchFamily="50" charset="0"/>
              </a:defRPr>
            </a:lvl4pPr>
            <a:lvl5pPr>
              <a:buClr>
                <a:srgbClr val="32B9CD"/>
              </a:buClr>
              <a:defRPr>
                <a:latin typeface="Exo 2" pitchFamily="50" charset="0"/>
              </a:defRPr>
            </a:lvl5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32460" y="6563910"/>
            <a:ext cx="570147" cy="194359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18000" tIns="10800" rIns="18000" bIns="10800" numCol="1" anchor="t" anchorCtr="0" compatLnSpc="1"/>
          <a:lstStyle>
            <a:lvl1pPr algn="r">
              <a:spcBef>
                <a:spcPct val="0"/>
              </a:spcBef>
              <a:spcAft>
                <a:spcPct val="0"/>
              </a:spcAft>
              <a:defRPr sz="1138" b="1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t>‹nº›</a:t>
            </a:fld>
            <a:endParaRPr lang="pt-BR" sz="798"/>
          </a:p>
        </p:txBody>
      </p:sp>
      <p:sp>
        <p:nvSpPr>
          <p:cNvPr id="9" name="Freeform 6"/>
          <p:cNvSpPr/>
          <p:nvPr/>
        </p:nvSpPr>
        <p:spPr bwMode="auto">
          <a:xfrm>
            <a:off x="6" y="9"/>
            <a:ext cx="1661896" cy="1208438"/>
          </a:xfrm>
          <a:custGeom>
            <a:avLst/>
            <a:gdLst/>
            <a:ahLst/>
            <a:cxnLst>
              <a:cxn ang="0">
                <a:pos x="3091" y="1686"/>
              </a:cxn>
              <a:cxn ang="0">
                <a:pos x="3117" y="1687"/>
              </a:cxn>
              <a:cxn ang="0">
                <a:pos x="3156" y="1689"/>
              </a:cxn>
              <a:cxn ang="0">
                <a:pos x="3169" y="1687"/>
              </a:cxn>
              <a:cxn ang="0">
                <a:pos x="3252" y="1655"/>
              </a:cxn>
              <a:cxn ang="0">
                <a:pos x="3332" y="1617"/>
              </a:cxn>
              <a:cxn ang="0">
                <a:pos x="3408" y="1573"/>
              </a:cxn>
              <a:cxn ang="0">
                <a:pos x="3478" y="1523"/>
              </a:cxn>
              <a:cxn ang="0">
                <a:pos x="3545" y="1469"/>
              </a:cxn>
              <a:cxn ang="0">
                <a:pos x="3608" y="1411"/>
              </a:cxn>
              <a:cxn ang="0">
                <a:pos x="3665" y="1346"/>
              </a:cxn>
              <a:cxn ang="0">
                <a:pos x="3718" y="1279"/>
              </a:cxn>
              <a:cxn ang="0">
                <a:pos x="3765" y="1207"/>
              </a:cxn>
              <a:cxn ang="0">
                <a:pos x="3807" y="1133"/>
              </a:cxn>
              <a:cxn ang="0">
                <a:pos x="3842" y="1055"/>
              </a:cxn>
              <a:cxn ang="0">
                <a:pos x="3872" y="974"/>
              </a:cxn>
              <a:cxn ang="0">
                <a:pos x="3896" y="890"/>
              </a:cxn>
              <a:cxn ang="0">
                <a:pos x="3913" y="805"/>
              </a:cxn>
              <a:cxn ang="0">
                <a:pos x="3923" y="717"/>
              </a:cxn>
              <a:cxn ang="0">
                <a:pos x="3927" y="628"/>
              </a:cxn>
              <a:cxn ang="0">
                <a:pos x="3855" y="0"/>
              </a:cxn>
              <a:cxn ang="0">
                <a:pos x="3088" y="0"/>
              </a:cxn>
              <a:cxn ang="0">
                <a:pos x="3855" y="278"/>
              </a:cxn>
              <a:cxn ang="0">
                <a:pos x="3853" y="671"/>
              </a:cxn>
              <a:cxn ang="0">
                <a:pos x="3847" y="753"/>
              </a:cxn>
              <a:cxn ang="0">
                <a:pos x="3834" y="834"/>
              </a:cxn>
              <a:cxn ang="0">
                <a:pos x="3814" y="913"/>
              </a:cxn>
              <a:cxn ang="0">
                <a:pos x="3790" y="990"/>
              </a:cxn>
              <a:cxn ang="0">
                <a:pos x="3759" y="1063"/>
              </a:cxn>
              <a:cxn ang="0">
                <a:pos x="3723" y="1135"/>
              </a:cxn>
              <a:cxn ang="0">
                <a:pos x="3682" y="1204"/>
              </a:cxn>
              <a:cxn ang="0">
                <a:pos x="3635" y="1269"/>
              </a:cxn>
              <a:cxn ang="0">
                <a:pos x="3583" y="1330"/>
              </a:cxn>
              <a:cxn ang="0">
                <a:pos x="3528" y="1388"/>
              </a:cxn>
              <a:cxn ang="0">
                <a:pos x="3467" y="1441"/>
              </a:cxn>
              <a:cxn ang="0">
                <a:pos x="3403" y="1489"/>
              </a:cxn>
              <a:cxn ang="0">
                <a:pos x="3333" y="1533"/>
              </a:cxn>
              <a:cxn ang="0">
                <a:pos x="3261" y="1571"/>
              </a:cxn>
              <a:cxn ang="0">
                <a:pos x="3185" y="1604"/>
              </a:cxn>
              <a:cxn ang="0">
                <a:pos x="3140" y="1621"/>
              </a:cxn>
              <a:cxn ang="0">
                <a:pos x="3121" y="1636"/>
              </a:cxn>
              <a:cxn ang="0">
                <a:pos x="3091" y="1661"/>
              </a:cxn>
              <a:cxn ang="0">
                <a:pos x="0" y="2718"/>
              </a:cxn>
            </a:cxnLst>
            <a:rect l="0" t="0" r="r" b="b"/>
            <a:pathLst>
              <a:path w="3927" h="2740">
                <a:moveTo>
                  <a:pt x="0" y="2740"/>
                </a:moveTo>
                <a:lnTo>
                  <a:pt x="3091" y="1686"/>
                </a:lnTo>
                <a:lnTo>
                  <a:pt x="3098" y="1686"/>
                </a:lnTo>
                <a:lnTo>
                  <a:pt x="3117" y="1687"/>
                </a:lnTo>
                <a:lnTo>
                  <a:pt x="3139" y="1689"/>
                </a:lnTo>
                <a:lnTo>
                  <a:pt x="3156" y="1689"/>
                </a:lnTo>
                <a:lnTo>
                  <a:pt x="3163" y="1689"/>
                </a:lnTo>
                <a:lnTo>
                  <a:pt x="3169" y="1687"/>
                </a:lnTo>
                <a:lnTo>
                  <a:pt x="3211" y="1672"/>
                </a:lnTo>
                <a:lnTo>
                  <a:pt x="3252" y="1655"/>
                </a:lnTo>
                <a:lnTo>
                  <a:pt x="3293" y="1637"/>
                </a:lnTo>
                <a:lnTo>
                  <a:pt x="3332" y="1617"/>
                </a:lnTo>
                <a:lnTo>
                  <a:pt x="3370" y="1595"/>
                </a:lnTo>
                <a:lnTo>
                  <a:pt x="3408" y="1573"/>
                </a:lnTo>
                <a:lnTo>
                  <a:pt x="3443" y="1549"/>
                </a:lnTo>
                <a:lnTo>
                  <a:pt x="3478" y="1523"/>
                </a:lnTo>
                <a:lnTo>
                  <a:pt x="3512" y="1497"/>
                </a:lnTo>
                <a:lnTo>
                  <a:pt x="3545" y="1469"/>
                </a:lnTo>
                <a:lnTo>
                  <a:pt x="3577" y="1440"/>
                </a:lnTo>
                <a:lnTo>
                  <a:pt x="3608" y="1411"/>
                </a:lnTo>
                <a:lnTo>
                  <a:pt x="3637" y="1379"/>
                </a:lnTo>
                <a:lnTo>
                  <a:pt x="3665" y="1346"/>
                </a:lnTo>
                <a:lnTo>
                  <a:pt x="3692" y="1314"/>
                </a:lnTo>
                <a:lnTo>
                  <a:pt x="3718" y="1279"/>
                </a:lnTo>
                <a:lnTo>
                  <a:pt x="3742" y="1244"/>
                </a:lnTo>
                <a:lnTo>
                  <a:pt x="3765" y="1207"/>
                </a:lnTo>
                <a:lnTo>
                  <a:pt x="3786" y="1171"/>
                </a:lnTo>
                <a:lnTo>
                  <a:pt x="3807" y="1133"/>
                </a:lnTo>
                <a:lnTo>
                  <a:pt x="3826" y="1094"/>
                </a:lnTo>
                <a:lnTo>
                  <a:pt x="3842" y="1055"/>
                </a:lnTo>
                <a:lnTo>
                  <a:pt x="3858" y="1014"/>
                </a:lnTo>
                <a:lnTo>
                  <a:pt x="3872" y="974"/>
                </a:lnTo>
                <a:lnTo>
                  <a:pt x="3885" y="932"/>
                </a:lnTo>
                <a:lnTo>
                  <a:pt x="3896" y="890"/>
                </a:lnTo>
                <a:lnTo>
                  <a:pt x="3905" y="848"/>
                </a:lnTo>
                <a:lnTo>
                  <a:pt x="3913" y="805"/>
                </a:lnTo>
                <a:lnTo>
                  <a:pt x="3919" y="762"/>
                </a:lnTo>
                <a:lnTo>
                  <a:pt x="3923" y="717"/>
                </a:lnTo>
                <a:lnTo>
                  <a:pt x="3927" y="673"/>
                </a:lnTo>
                <a:lnTo>
                  <a:pt x="3927" y="628"/>
                </a:lnTo>
                <a:lnTo>
                  <a:pt x="3927" y="0"/>
                </a:lnTo>
                <a:lnTo>
                  <a:pt x="3855" y="0"/>
                </a:lnTo>
                <a:lnTo>
                  <a:pt x="3855" y="256"/>
                </a:lnTo>
                <a:lnTo>
                  <a:pt x="3088" y="0"/>
                </a:lnTo>
                <a:lnTo>
                  <a:pt x="3022" y="0"/>
                </a:lnTo>
                <a:lnTo>
                  <a:pt x="3855" y="278"/>
                </a:lnTo>
                <a:lnTo>
                  <a:pt x="3855" y="628"/>
                </a:lnTo>
                <a:lnTo>
                  <a:pt x="3853" y="671"/>
                </a:lnTo>
                <a:lnTo>
                  <a:pt x="3851" y="711"/>
                </a:lnTo>
                <a:lnTo>
                  <a:pt x="3847" y="753"/>
                </a:lnTo>
                <a:lnTo>
                  <a:pt x="3841" y="793"/>
                </a:lnTo>
                <a:lnTo>
                  <a:pt x="3834" y="834"/>
                </a:lnTo>
                <a:lnTo>
                  <a:pt x="3826" y="874"/>
                </a:lnTo>
                <a:lnTo>
                  <a:pt x="3814" y="913"/>
                </a:lnTo>
                <a:lnTo>
                  <a:pt x="3803" y="951"/>
                </a:lnTo>
                <a:lnTo>
                  <a:pt x="3790" y="990"/>
                </a:lnTo>
                <a:lnTo>
                  <a:pt x="3775" y="1027"/>
                </a:lnTo>
                <a:lnTo>
                  <a:pt x="3759" y="1063"/>
                </a:lnTo>
                <a:lnTo>
                  <a:pt x="3742" y="1100"/>
                </a:lnTo>
                <a:lnTo>
                  <a:pt x="3723" y="1135"/>
                </a:lnTo>
                <a:lnTo>
                  <a:pt x="3703" y="1170"/>
                </a:lnTo>
                <a:lnTo>
                  <a:pt x="3682" y="1204"/>
                </a:lnTo>
                <a:lnTo>
                  <a:pt x="3659" y="1237"/>
                </a:lnTo>
                <a:lnTo>
                  <a:pt x="3635" y="1269"/>
                </a:lnTo>
                <a:lnTo>
                  <a:pt x="3610" y="1300"/>
                </a:lnTo>
                <a:lnTo>
                  <a:pt x="3583" y="1330"/>
                </a:lnTo>
                <a:lnTo>
                  <a:pt x="3555" y="1359"/>
                </a:lnTo>
                <a:lnTo>
                  <a:pt x="3528" y="1388"/>
                </a:lnTo>
                <a:lnTo>
                  <a:pt x="3497" y="1415"/>
                </a:lnTo>
                <a:lnTo>
                  <a:pt x="3467" y="1441"/>
                </a:lnTo>
                <a:lnTo>
                  <a:pt x="3435" y="1465"/>
                </a:lnTo>
                <a:lnTo>
                  <a:pt x="3403" y="1489"/>
                </a:lnTo>
                <a:lnTo>
                  <a:pt x="3368" y="1512"/>
                </a:lnTo>
                <a:lnTo>
                  <a:pt x="3333" y="1533"/>
                </a:lnTo>
                <a:lnTo>
                  <a:pt x="3298" y="1552"/>
                </a:lnTo>
                <a:lnTo>
                  <a:pt x="3261" y="1571"/>
                </a:lnTo>
                <a:lnTo>
                  <a:pt x="3223" y="1588"/>
                </a:lnTo>
                <a:lnTo>
                  <a:pt x="3185" y="1604"/>
                </a:lnTo>
                <a:lnTo>
                  <a:pt x="3145" y="1618"/>
                </a:lnTo>
                <a:lnTo>
                  <a:pt x="3140" y="1621"/>
                </a:lnTo>
                <a:lnTo>
                  <a:pt x="3135" y="1624"/>
                </a:lnTo>
                <a:lnTo>
                  <a:pt x="3121" y="1636"/>
                </a:lnTo>
                <a:lnTo>
                  <a:pt x="3104" y="1650"/>
                </a:lnTo>
                <a:lnTo>
                  <a:pt x="3091" y="1661"/>
                </a:lnTo>
                <a:lnTo>
                  <a:pt x="3084" y="1666"/>
                </a:lnTo>
                <a:lnTo>
                  <a:pt x="0" y="2718"/>
                </a:lnTo>
                <a:lnTo>
                  <a:pt x="0" y="2740"/>
                </a:lnTo>
                <a:close/>
              </a:path>
            </a:pathLst>
          </a:custGeom>
          <a:solidFill>
            <a:srgbClr val="3B3D42"/>
          </a:solidFill>
          <a:ln w="9525">
            <a:noFill/>
            <a:round/>
          </a:ln>
        </p:spPr>
        <p:txBody>
          <a:bodyPr vert="horz" wrap="square" lIns="104255" tIns="52128" rIns="104255" bIns="52128" numCol="1" anchor="t" anchorCtr="0" compatLnSpc="1"/>
          <a:lstStyle/>
          <a:p>
            <a:endParaRPr lang="pt-BR" sz="2394"/>
          </a:p>
        </p:txBody>
      </p:sp>
      <p:sp>
        <p:nvSpPr>
          <p:cNvPr id="10" name="Espaço Reservado para Tex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1981647" y="98162"/>
            <a:ext cx="9779211" cy="694428"/>
          </a:xfrm>
          <a:prstGeom prst="rect">
            <a:avLst/>
          </a:prstGeom>
        </p:spPr>
        <p:txBody>
          <a:bodyPr anchor="t"/>
          <a:lstStyle>
            <a:lvl1pPr>
              <a:buNone/>
              <a:defRPr sz="3419" b="1" baseline="0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 sz="3419">
                <a:latin typeface="Exo 2" pitchFamily="50" charset="0"/>
              </a:defRPr>
            </a:lvl2pPr>
            <a:lvl3pPr>
              <a:buNone/>
              <a:defRPr sz="3419">
                <a:latin typeface="Exo 2" pitchFamily="50" charset="0"/>
              </a:defRPr>
            </a:lvl3pPr>
            <a:lvl4pPr>
              <a:buNone/>
              <a:defRPr sz="3419">
                <a:latin typeface="Exo 2" pitchFamily="50" charset="0"/>
              </a:defRPr>
            </a:lvl4pPr>
            <a:lvl5pPr>
              <a:buNone/>
              <a:defRPr sz="3419">
                <a:latin typeface="Exo 2" pitchFamily="50" charset="0"/>
              </a:defRPr>
            </a:lvl5pPr>
          </a:lstStyle>
          <a:p>
            <a:pPr lvl="0"/>
            <a:r>
              <a:rPr lang="pt-BR"/>
              <a:t>Clique para editar título do slide</a:t>
            </a:r>
          </a:p>
        </p:txBody>
      </p:sp>
      <p:pic>
        <p:nvPicPr>
          <p:cNvPr id="11" name="Imagem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57" y="150637"/>
            <a:ext cx="1217211" cy="4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662494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2_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3" name="Freeform 7"/>
          <p:cNvSpPr/>
          <p:nvPr/>
        </p:nvSpPr>
        <p:spPr bwMode="auto">
          <a:xfrm>
            <a:off x="11432460" y="6302667"/>
            <a:ext cx="759540" cy="555333"/>
          </a:xfrm>
          <a:custGeom>
            <a:avLst/>
            <a:gdLst/>
            <a:ahLst/>
            <a:cxnLst>
              <a:cxn ang="0">
                <a:pos x="1475" y="0"/>
              </a:cxn>
              <a:cxn ang="0">
                <a:pos x="742" y="258"/>
              </a:cxn>
              <a:cxn ang="0">
                <a:pos x="701" y="273"/>
              </a:cxn>
              <a:cxn ang="0">
                <a:pos x="660" y="290"/>
              </a:cxn>
              <a:cxn ang="0">
                <a:pos x="620" y="309"/>
              </a:cxn>
              <a:cxn ang="0">
                <a:pos x="582" y="329"/>
              </a:cxn>
              <a:cxn ang="0">
                <a:pos x="544" y="350"/>
              </a:cxn>
              <a:cxn ang="0">
                <a:pos x="508" y="373"/>
              </a:cxn>
              <a:cxn ang="0">
                <a:pos x="472" y="397"/>
              </a:cxn>
              <a:cxn ang="0">
                <a:pos x="437" y="422"/>
              </a:cxn>
              <a:cxn ang="0">
                <a:pos x="404" y="449"/>
              </a:cxn>
              <a:cxn ang="0">
                <a:pos x="371" y="477"/>
              </a:cxn>
              <a:cxn ang="0">
                <a:pos x="341" y="506"/>
              </a:cxn>
              <a:cxn ang="0">
                <a:pos x="311" y="536"/>
              </a:cxn>
              <a:cxn ang="0">
                <a:pos x="281" y="566"/>
              </a:cxn>
              <a:cxn ang="0">
                <a:pos x="254" y="599"/>
              </a:cxn>
              <a:cxn ang="0">
                <a:pos x="228" y="632"/>
              </a:cxn>
              <a:cxn ang="0">
                <a:pos x="203" y="666"/>
              </a:cxn>
              <a:cxn ang="0">
                <a:pos x="179" y="701"/>
              </a:cxn>
              <a:cxn ang="0">
                <a:pos x="158" y="738"/>
              </a:cxn>
              <a:cxn ang="0">
                <a:pos x="136" y="775"/>
              </a:cxn>
              <a:cxn ang="0">
                <a:pos x="117" y="813"/>
              </a:cxn>
              <a:cxn ang="0">
                <a:pos x="98" y="850"/>
              </a:cxn>
              <a:cxn ang="0">
                <a:pos x="82" y="890"/>
              </a:cxn>
              <a:cxn ang="0">
                <a:pos x="67" y="930"/>
              </a:cxn>
              <a:cxn ang="0">
                <a:pos x="53" y="970"/>
              </a:cxn>
              <a:cxn ang="0">
                <a:pos x="41" y="1011"/>
              </a:cxn>
              <a:cxn ang="0">
                <a:pos x="30" y="1053"/>
              </a:cxn>
              <a:cxn ang="0">
                <a:pos x="21" y="1096"/>
              </a:cxn>
              <a:cxn ang="0">
                <a:pos x="14" y="1138"/>
              </a:cxn>
              <a:cxn ang="0">
                <a:pos x="7" y="1181"/>
              </a:cxn>
              <a:cxn ang="0">
                <a:pos x="4" y="1224"/>
              </a:cxn>
              <a:cxn ang="0">
                <a:pos x="1" y="1269"/>
              </a:cxn>
              <a:cxn ang="0">
                <a:pos x="0" y="1313"/>
              </a:cxn>
              <a:cxn ang="0">
                <a:pos x="0" y="1578"/>
              </a:cxn>
              <a:cxn ang="0">
                <a:pos x="1475" y="1578"/>
              </a:cxn>
              <a:cxn ang="0">
                <a:pos x="1475" y="0"/>
              </a:cxn>
            </a:cxnLst>
            <a:rect l="0" t="0" r="r" b="b"/>
            <a:pathLst>
              <a:path w="1475" h="1578">
                <a:moveTo>
                  <a:pt x="1475" y="0"/>
                </a:moveTo>
                <a:lnTo>
                  <a:pt x="742" y="258"/>
                </a:lnTo>
                <a:lnTo>
                  <a:pt x="701" y="273"/>
                </a:lnTo>
                <a:lnTo>
                  <a:pt x="660" y="290"/>
                </a:lnTo>
                <a:lnTo>
                  <a:pt x="620" y="309"/>
                </a:lnTo>
                <a:lnTo>
                  <a:pt x="582" y="329"/>
                </a:lnTo>
                <a:lnTo>
                  <a:pt x="544" y="350"/>
                </a:lnTo>
                <a:lnTo>
                  <a:pt x="508" y="373"/>
                </a:lnTo>
                <a:lnTo>
                  <a:pt x="472" y="397"/>
                </a:lnTo>
                <a:lnTo>
                  <a:pt x="437" y="422"/>
                </a:lnTo>
                <a:lnTo>
                  <a:pt x="404" y="449"/>
                </a:lnTo>
                <a:lnTo>
                  <a:pt x="371" y="477"/>
                </a:lnTo>
                <a:lnTo>
                  <a:pt x="341" y="506"/>
                </a:lnTo>
                <a:lnTo>
                  <a:pt x="311" y="536"/>
                </a:lnTo>
                <a:lnTo>
                  <a:pt x="281" y="566"/>
                </a:lnTo>
                <a:lnTo>
                  <a:pt x="254" y="599"/>
                </a:lnTo>
                <a:lnTo>
                  <a:pt x="228" y="632"/>
                </a:lnTo>
                <a:lnTo>
                  <a:pt x="203" y="666"/>
                </a:lnTo>
                <a:lnTo>
                  <a:pt x="179" y="701"/>
                </a:lnTo>
                <a:lnTo>
                  <a:pt x="158" y="738"/>
                </a:lnTo>
                <a:lnTo>
                  <a:pt x="136" y="775"/>
                </a:lnTo>
                <a:lnTo>
                  <a:pt x="117" y="813"/>
                </a:lnTo>
                <a:lnTo>
                  <a:pt x="98" y="850"/>
                </a:lnTo>
                <a:lnTo>
                  <a:pt x="82" y="890"/>
                </a:lnTo>
                <a:lnTo>
                  <a:pt x="67" y="930"/>
                </a:lnTo>
                <a:lnTo>
                  <a:pt x="53" y="970"/>
                </a:lnTo>
                <a:lnTo>
                  <a:pt x="41" y="1011"/>
                </a:lnTo>
                <a:lnTo>
                  <a:pt x="30" y="1053"/>
                </a:lnTo>
                <a:lnTo>
                  <a:pt x="21" y="1096"/>
                </a:lnTo>
                <a:lnTo>
                  <a:pt x="14" y="1138"/>
                </a:lnTo>
                <a:lnTo>
                  <a:pt x="7" y="1181"/>
                </a:lnTo>
                <a:lnTo>
                  <a:pt x="4" y="1224"/>
                </a:lnTo>
                <a:lnTo>
                  <a:pt x="1" y="1269"/>
                </a:lnTo>
                <a:lnTo>
                  <a:pt x="0" y="1313"/>
                </a:lnTo>
                <a:lnTo>
                  <a:pt x="0" y="1578"/>
                </a:lnTo>
                <a:lnTo>
                  <a:pt x="1475" y="1578"/>
                </a:lnTo>
                <a:lnTo>
                  <a:pt x="1475" y="0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</a:ln>
        </p:spPr>
        <p:txBody>
          <a:bodyPr vert="horz" wrap="square" lIns="82931" tIns="41465" rIns="82931" bIns="41465" numCol="1" anchor="t" anchorCtr="0" compatLnSpc="1"/>
          <a:lstStyle/>
          <a:p>
            <a:endParaRPr lang="pt-BR" sz="1904"/>
          </a:p>
        </p:txBody>
      </p:sp>
      <p:sp>
        <p:nvSpPr>
          <p:cNvPr id="18" name="Espaço Reservado para Texto 17"/>
          <p:cNvSpPr>
            <a:spLocks noGrp="1"/>
          </p:cNvSpPr>
          <p:nvPr>
            <p:ph type="body" sz="quarter" idx="11"/>
          </p:nvPr>
        </p:nvSpPr>
        <p:spPr>
          <a:xfrm>
            <a:off x="2565728" y="1208035"/>
            <a:ext cx="7962906" cy="5225211"/>
          </a:xfrm>
          <a:prstGeom prst="rect">
            <a:avLst/>
          </a:prstGeom>
        </p:spPr>
        <p:txBody>
          <a:bodyPr/>
          <a:lstStyle>
            <a:lvl1pPr>
              <a:buClr>
                <a:srgbClr val="32B9CD"/>
              </a:buClr>
              <a:defRPr>
                <a:latin typeface="Exo 2" pitchFamily="50" charset="0"/>
              </a:defRPr>
            </a:lvl1pPr>
            <a:lvl2pPr>
              <a:buClr>
                <a:srgbClr val="32B9CD"/>
              </a:buClr>
              <a:defRPr>
                <a:latin typeface="Exo 2" pitchFamily="50" charset="0"/>
              </a:defRPr>
            </a:lvl2pPr>
            <a:lvl3pPr>
              <a:buClr>
                <a:srgbClr val="32B9CD"/>
              </a:buClr>
              <a:defRPr>
                <a:latin typeface="Exo 2" pitchFamily="50" charset="0"/>
              </a:defRPr>
            </a:lvl3pPr>
            <a:lvl4pPr>
              <a:buClr>
                <a:srgbClr val="32B9CD"/>
              </a:buClr>
              <a:defRPr>
                <a:latin typeface="Exo 2" pitchFamily="50" charset="0"/>
              </a:defRPr>
            </a:lvl4pPr>
            <a:lvl5pPr>
              <a:buClr>
                <a:srgbClr val="32B9CD"/>
              </a:buClr>
              <a:defRPr>
                <a:latin typeface="Exo 2" pitchFamily="50" charset="0"/>
              </a:defRPr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pt-BR" dirty="0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432460" y="6563910"/>
            <a:ext cx="570147" cy="194359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18000" tIns="10800" rIns="18000" bIns="10800" numCol="1" anchor="t" anchorCtr="0" compatLnSpc="1"/>
          <a:lstStyle>
            <a:lvl1pPr algn="r">
              <a:spcBef>
                <a:spcPct val="0"/>
              </a:spcBef>
              <a:spcAft>
                <a:spcPct val="0"/>
              </a:spcAft>
              <a:defRPr sz="907" b="1">
                <a:solidFill>
                  <a:schemeClr val="bg1"/>
                </a:solidFill>
                <a:latin typeface="Exo 2" pitchFamily="50" charset="0"/>
                <a:ea typeface="Tahoma" pitchFamily="34" charset="0"/>
                <a:cs typeface="Tahoma" pitchFamily="34" charset="0"/>
              </a:defRPr>
            </a:lvl1pPr>
          </a:lstStyle>
          <a:p>
            <a:pPr>
              <a:defRPr/>
            </a:pPr>
            <a:fld id="{B66251D2-9488-44CD-87B4-F793A73C4A01}" type="slidenum">
              <a:rPr lang="pt-BR" smtClean="0"/>
              <a:t>‹nº›</a:t>
            </a:fld>
            <a:endParaRPr lang="pt-BR" sz="635" dirty="0"/>
          </a:p>
        </p:txBody>
      </p:sp>
      <p:sp>
        <p:nvSpPr>
          <p:cNvPr id="10" name="Espaço Reservado para Tex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2566547" y="98159"/>
            <a:ext cx="9194311" cy="694428"/>
          </a:xfrm>
          <a:prstGeom prst="rect">
            <a:avLst/>
          </a:prstGeom>
        </p:spPr>
        <p:txBody>
          <a:bodyPr anchor="t"/>
          <a:lstStyle>
            <a:lvl1pPr>
              <a:buNone/>
              <a:defRPr sz="2721" b="1" baseline="0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 sz="2721">
                <a:latin typeface="Exo 2" pitchFamily="50" charset="0"/>
              </a:defRPr>
            </a:lvl2pPr>
            <a:lvl3pPr>
              <a:buNone/>
              <a:defRPr sz="2721">
                <a:latin typeface="Exo 2" pitchFamily="50" charset="0"/>
              </a:defRPr>
            </a:lvl3pPr>
            <a:lvl4pPr>
              <a:buNone/>
              <a:defRPr sz="2721">
                <a:latin typeface="Exo 2" pitchFamily="50" charset="0"/>
              </a:defRPr>
            </a:lvl4pPr>
            <a:lvl5pPr>
              <a:buNone/>
              <a:defRPr sz="2721">
                <a:latin typeface="Exo 2" pitchFamily="50" charset="0"/>
              </a:defRPr>
            </a:lvl5pPr>
          </a:lstStyle>
          <a:p>
            <a:pPr lvl="0"/>
            <a:r>
              <a:rPr lang="pt-BR" dirty="0"/>
              <a:t>Clique para editar título do slide</a:t>
            </a:r>
          </a:p>
        </p:txBody>
      </p:sp>
      <p:sp>
        <p:nvSpPr>
          <p:cNvPr id="8" name="Freeform 6"/>
          <p:cNvSpPr/>
          <p:nvPr userDrawn="1"/>
        </p:nvSpPr>
        <p:spPr bwMode="auto">
          <a:xfrm>
            <a:off x="6" y="9"/>
            <a:ext cx="1661896" cy="1208438"/>
          </a:xfrm>
          <a:custGeom>
            <a:avLst/>
            <a:gdLst/>
            <a:ahLst/>
            <a:cxnLst>
              <a:cxn ang="0">
                <a:pos x="3091" y="1686"/>
              </a:cxn>
              <a:cxn ang="0">
                <a:pos x="3117" y="1687"/>
              </a:cxn>
              <a:cxn ang="0">
                <a:pos x="3156" y="1689"/>
              </a:cxn>
              <a:cxn ang="0">
                <a:pos x="3169" y="1687"/>
              </a:cxn>
              <a:cxn ang="0">
                <a:pos x="3252" y="1655"/>
              </a:cxn>
              <a:cxn ang="0">
                <a:pos x="3332" y="1617"/>
              </a:cxn>
              <a:cxn ang="0">
                <a:pos x="3408" y="1573"/>
              </a:cxn>
              <a:cxn ang="0">
                <a:pos x="3478" y="1523"/>
              </a:cxn>
              <a:cxn ang="0">
                <a:pos x="3545" y="1469"/>
              </a:cxn>
              <a:cxn ang="0">
                <a:pos x="3608" y="1411"/>
              </a:cxn>
              <a:cxn ang="0">
                <a:pos x="3665" y="1346"/>
              </a:cxn>
              <a:cxn ang="0">
                <a:pos x="3718" y="1279"/>
              </a:cxn>
              <a:cxn ang="0">
                <a:pos x="3765" y="1207"/>
              </a:cxn>
              <a:cxn ang="0">
                <a:pos x="3807" y="1133"/>
              </a:cxn>
              <a:cxn ang="0">
                <a:pos x="3842" y="1055"/>
              </a:cxn>
              <a:cxn ang="0">
                <a:pos x="3872" y="974"/>
              </a:cxn>
              <a:cxn ang="0">
                <a:pos x="3896" y="890"/>
              </a:cxn>
              <a:cxn ang="0">
                <a:pos x="3913" y="805"/>
              </a:cxn>
              <a:cxn ang="0">
                <a:pos x="3923" y="717"/>
              </a:cxn>
              <a:cxn ang="0">
                <a:pos x="3927" y="628"/>
              </a:cxn>
              <a:cxn ang="0">
                <a:pos x="3855" y="0"/>
              </a:cxn>
              <a:cxn ang="0">
                <a:pos x="3088" y="0"/>
              </a:cxn>
              <a:cxn ang="0">
                <a:pos x="3855" y="278"/>
              </a:cxn>
              <a:cxn ang="0">
                <a:pos x="3853" y="671"/>
              </a:cxn>
              <a:cxn ang="0">
                <a:pos x="3847" y="753"/>
              </a:cxn>
              <a:cxn ang="0">
                <a:pos x="3834" y="834"/>
              </a:cxn>
              <a:cxn ang="0">
                <a:pos x="3814" y="913"/>
              </a:cxn>
              <a:cxn ang="0">
                <a:pos x="3790" y="990"/>
              </a:cxn>
              <a:cxn ang="0">
                <a:pos x="3759" y="1063"/>
              </a:cxn>
              <a:cxn ang="0">
                <a:pos x="3723" y="1135"/>
              </a:cxn>
              <a:cxn ang="0">
                <a:pos x="3682" y="1204"/>
              </a:cxn>
              <a:cxn ang="0">
                <a:pos x="3635" y="1269"/>
              </a:cxn>
              <a:cxn ang="0">
                <a:pos x="3583" y="1330"/>
              </a:cxn>
              <a:cxn ang="0">
                <a:pos x="3528" y="1388"/>
              </a:cxn>
              <a:cxn ang="0">
                <a:pos x="3467" y="1441"/>
              </a:cxn>
              <a:cxn ang="0">
                <a:pos x="3403" y="1489"/>
              </a:cxn>
              <a:cxn ang="0">
                <a:pos x="3333" y="1533"/>
              </a:cxn>
              <a:cxn ang="0">
                <a:pos x="3261" y="1571"/>
              </a:cxn>
              <a:cxn ang="0">
                <a:pos x="3185" y="1604"/>
              </a:cxn>
              <a:cxn ang="0">
                <a:pos x="3140" y="1621"/>
              </a:cxn>
              <a:cxn ang="0">
                <a:pos x="3121" y="1636"/>
              </a:cxn>
              <a:cxn ang="0">
                <a:pos x="3091" y="1661"/>
              </a:cxn>
              <a:cxn ang="0">
                <a:pos x="0" y="2718"/>
              </a:cxn>
            </a:cxnLst>
            <a:rect l="0" t="0" r="r" b="b"/>
            <a:pathLst>
              <a:path w="3927" h="2740">
                <a:moveTo>
                  <a:pt x="0" y="2740"/>
                </a:moveTo>
                <a:lnTo>
                  <a:pt x="3091" y="1686"/>
                </a:lnTo>
                <a:lnTo>
                  <a:pt x="3098" y="1686"/>
                </a:lnTo>
                <a:lnTo>
                  <a:pt x="3117" y="1687"/>
                </a:lnTo>
                <a:lnTo>
                  <a:pt x="3139" y="1689"/>
                </a:lnTo>
                <a:lnTo>
                  <a:pt x="3156" y="1689"/>
                </a:lnTo>
                <a:lnTo>
                  <a:pt x="3163" y="1689"/>
                </a:lnTo>
                <a:lnTo>
                  <a:pt x="3169" y="1687"/>
                </a:lnTo>
                <a:lnTo>
                  <a:pt x="3211" y="1672"/>
                </a:lnTo>
                <a:lnTo>
                  <a:pt x="3252" y="1655"/>
                </a:lnTo>
                <a:lnTo>
                  <a:pt x="3293" y="1637"/>
                </a:lnTo>
                <a:lnTo>
                  <a:pt x="3332" y="1617"/>
                </a:lnTo>
                <a:lnTo>
                  <a:pt x="3370" y="1595"/>
                </a:lnTo>
                <a:lnTo>
                  <a:pt x="3408" y="1573"/>
                </a:lnTo>
                <a:lnTo>
                  <a:pt x="3443" y="1549"/>
                </a:lnTo>
                <a:lnTo>
                  <a:pt x="3478" y="1523"/>
                </a:lnTo>
                <a:lnTo>
                  <a:pt x="3512" y="1497"/>
                </a:lnTo>
                <a:lnTo>
                  <a:pt x="3545" y="1469"/>
                </a:lnTo>
                <a:lnTo>
                  <a:pt x="3577" y="1440"/>
                </a:lnTo>
                <a:lnTo>
                  <a:pt x="3608" y="1411"/>
                </a:lnTo>
                <a:lnTo>
                  <a:pt x="3637" y="1379"/>
                </a:lnTo>
                <a:lnTo>
                  <a:pt x="3665" y="1346"/>
                </a:lnTo>
                <a:lnTo>
                  <a:pt x="3692" y="1314"/>
                </a:lnTo>
                <a:lnTo>
                  <a:pt x="3718" y="1279"/>
                </a:lnTo>
                <a:lnTo>
                  <a:pt x="3742" y="1244"/>
                </a:lnTo>
                <a:lnTo>
                  <a:pt x="3765" y="1207"/>
                </a:lnTo>
                <a:lnTo>
                  <a:pt x="3786" y="1171"/>
                </a:lnTo>
                <a:lnTo>
                  <a:pt x="3807" y="1133"/>
                </a:lnTo>
                <a:lnTo>
                  <a:pt x="3826" y="1094"/>
                </a:lnTo>
                <a:lnTo>
                  <a:pt x="3842" y="1055"/>
                </a:lnTo>
                <a:lnTo>
                  <a:pt x="3858" y="1014"/>
                </a:lnTo>
                <a:lnTo>
                  <a:pt x="3872" y="974"/>
                </a:lnTo>
                <a:lnTo>
                  <a:pt x="3885" y="932"/>
                </a:lnTo>
                <a:lnTo>
                  <a:pt x="3896" y="890"/>
                </a:lnTo>
                <a:lnTo>
                  <a:pt x="3905" y="848"/>
                </a:lnTo>
                <a:lnTo>
                  <a:pt x="3913" y="805"/>
                </a:lnTo>
                <a:lnTo>
                  <a:pt x="3919" y="762"/>
                </a:lnTo>
                <a:lnTo>
                  <a:pt x="3923" y="717"/>
                </a:lnTo>
                <a:lnTo>
                  <a:pt x="3927" y="673"/>
                </a:lnTo>
                <a:lnTo>
                  <a:pt x="3927" y="628"/>
                </a:lnTo>
                <a:lnTo>
                  <a:pt x="3927" y="0"/>
                </a:lnTo>
                <a:lnTo>
                  <a:pt x="3855" y="0"/>
                </a:lnTo>
                <a:lnTo>
                  <a:pt x="3855" y="256"/>
                </a:lnTo>
                <a:lnTo>
                  <a:pt x="3088" y="0"/>
                </a:lnTo>
                <a:lnTo>
                  <a:pt x="3022" y="0"/>
                </a:lnTo>
                <a:lnTo>
                  <a:pt x="3855" y="278"/>
                </a:lnTo>
                <a:lnTo>
                  <a:pt x="3855" y="628"/>
                </a:lnTo>
                <a:lnTo>
                  <a:pt x="3853" y="671"/>
                </a:lnTo>
                <a:lnTo>
                  <a:pt x="3851" y="711"/>
                </a:lnTo>
                <a:lnTo>
                  <a:pt x="3847" y="753"/>
                </a:lnTo>
                <a:lnTo>
                  <a:pt x="3841" y="793"/>
                </a:lnTo>
                <a:lnTo>
                  <a:pt x="3834" y="834"/>
                </a:lnTo>
                <a:lnTo>
                  <a:pt x="3826" y="874"/>
                </a:lnTo>
                <a:lnTo>
                  <a:pt x="3814" y="913"/>
                </a:lnTo>
                <a:lnTo>
                  <a:pt x="3803" y="951"/>
                </a:lnTo>
                <a:lnTo>
                  <a:pt x="3790" y="990"/>
                </a:lnTo>
                <a:lnTo>
                  <a:pt x="3775" y="1027"/>
                </a:lnTo>
                <a:lnTo>
                  <a:pt x="3759" y="1063"/>
                </a:lnTo>
                <a:lnTo>
                  <a:pt x="3742" y="1100"/>
                </a:lnTo>
                <a:lnTo>
                  <a:pt x="3723" y="1135"/>
                </a:lnTo>
                <a:lnTo>
                  <a:pt x="3703" y="1170"/>
                </a:lnTo>
                <a:lnTo>
                  <a:pt x="3682" y="1204"/>
                </a:lnTo>
                <a:lnTo>
                  <a:pt x="3659" y="1237"/>
                </a:lnTo>
                <a:lnTo>
                  <a:pt x="3635" y="1269"/>
                </a:lnTo>
                <a:lnTo>
                  <a:pt x="3610" y="1300"/>
                </a:lnTo>
                <a:lnTo>
                  <a:pt x="3583" y="1330"/>
                </a:lnTo>
                <a:lnTo>
                  <a:pt x="3555" y="1359"/>
                </a:lnTo>
                <a:lnTo>
                  <a:pt x="3528" y="1388"/>
                </a:lnTo>
                <a:lnTo>
                  <a:pt x="3497" y="1415"/>
                </a:lnTo>
                <a:lnTo>
                  <a:pt x="3467" y="1441"/>
                </a:lnTo>
                <a:lnTo>
                  <a:pt x="3435" y="1465"/>
                </a:lnTo>
                <a:lnTo>
                  <a:pt x="3403" y="1489"/>
                </a:lnTo>
                <a:lnTo>
                  <a:pt x="3368" y="1512"/>
                </a:lnTo>
                <a:lnTo>
                  <a:pt x="3333" y="1533"/>
                </a:lnTo>
                <a:lnTo>
                  <a:pt x="3298" y="1552"/>
                </a:lnTo>
                <a:lnTo>
                  <a:pt x="3261" y="1571"/>
                </a:lnTo>
                <a:lnTo>
                  <a:pt x="3223" y="1588"/>
                </a:lnTo>
                <a:lnTo>
                  <a:pt x="3185" y="1604"/>
                </a:lnTo>
                <a:lnTo>
                  <a:pt x="3145" y="1618"/>
                </a:lnTo>
                <a:lnTo>
                  <a:pt x="3140" y="1621"/>
                </a:lnTo>
                <a:lnTo>
                  <a:pt x="3135" y="1624"/>
                </a:lnTo>
                <a:lnTo>
                  <a:pt x="3121" y="1636"/>
                </a:lnTo>
                <a:lnTo>
                  <a:pt x="3104" y="1650"/>
                </a:lnTo>
                <a:lnTo>
                  <a:pt x="3091" y="1661"/>
                </a:lnTo>
                <a:lnTo>
                  <a:pt x="3084" y="1666"/>
                </a:lnTo>
                <a:lnTo>
                  <a:pt x="0" y="2718"/>
                </a:lnTo>
                <a:lnTo>
                  <a:pt x="0" y="2740"/>
                </a:lnTo>
                <a:close/>
              </a:path>
            </a:pathLst>
          </a:custGeom>
          <a:solidFill>
            <a:srgbClr val="3B3D42"/>
          </a:solidFill>
          <a:ln w="9525">
            <a:noFill/>
            <a:round/>
          </a:ln>
        </p:spPr>
        <p:txBody>
          <a:bodyPr vert="horz" wrap="square" lIns="104255" tIns="52128" rIns="104255" bIns="52128" numCol="1" anchor="t" anchorCtr="0" compatLnSpc="1"/>
          <a:lstStyle/>
          <a:p>
            <a:endParaRPr lang="pt-BR" sz="2394"/>
          </a:p>
        </p:txBody>
      </p:sp>
      <p:pic>
        <p:nvPicPr>
          <p:cNvPr id="12" name="Imagem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57" y="150637"/>
            <a:ext cx="1217211" cy="453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54380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a com título 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/>
          <p:cNvSpPr/>
          <p:nvPr/>
        </p:nvSpPr>
        <p:spPr>
          <a:xfrm>
            <a:off x="0" y="5"/>
            <a:ext cx="12192000" cy="6858000"/>
          </a:xfrm>
          <a:prstGeom prst="rect">
            <a:avLst/>
          </a:prstGeom>
          <a:solidFill>
            <a:srgbClr val="2537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394"/>
          </a:p>
        </p:txBody>
      </p:sp>
      <p:sp>
        <p:nvSpPr>
          <p:cNvPr id="15" name="Espaço Reservado para Texto 25"/>
          <p:cNvSpPr>
            <a:spLocks noGrp="1"/>
          </p:cNvSpPr>
          <p:nvPr>
            <p:ph type="body" sz="quarter" idx="11" hasCustomPrompt="1"/>
          </p:nvPr>
        </p:nvSpPr>
        <p:spPr>
          <a:xfrm>
            <a:off x="7378417" y="1273757"/>
            <a:ext cx="4186474" cy="2548532"/>
          </a:xfrm>
          <a:prstGeom prst="rect">
            <a:avLst/>
          </a:prstGeom>
        </p:spPr>
        <p:txBody>
          <a:bodyPr anchor="b"/>
          <a:lstStyle>
            <a:lvl1pPr marL="0" indent="0" algn="l">
              <a:buNone/>
              <a:defRPr sz="3419" b="1">
                <a:solidFill>
                  <a:srgbClr val="32B9CD"/>
                </a:solidFill>
                <a:latin typeface="Exo 2" pitchFamily="50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Título</a:t>
            </a:r>
          </a:p>
        </p:txBody>
      </p:sp>
      <p:sp>
        <p:nvSpPr>
          <p:cNvPr id="16" name="Espaço Reservado para Texto 25"/>
          <p:cNvSpPr>
            <a:spLocks noGrp="1"/>
          </p:cNvSpPr>
          <p:nvPr>
            <p:ph type="body" sz="quarter" idx="12" hasCustomPrompt="1"/>
          </p:nvPr>
        </p:nvSpPr>
        <p:spPr>
          <a:xfrm>
            <a:off x="7378417" y="3820872"/>
            <a:ext cx="4186474" cy="2548532"/>
          </a:xfrm>
          <a:prstGeom prst="rect">
            <a:avLst/>
          </a:prstGeom>
        </p:spPr>
        <p:txBody>
          <a:bodyPr anchor="t"/>
          <a:lstStyle>
            <a:lvl1pPr marL="0" indent="0" algn="l">
              <a:buNone/>
              <a:defRPr sz="2281" b="0">
                <a:solidFill>
                  <a:schemeClr val="bg1"/>
                </a:solidFill>
                <a:latin typeface="Exo 2" pitchFamily="50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pt-BR" dirty="0"/>
              <a:t>Clique para editar o texto subtítulo</a:t>
            </a:r>
          </a:p>
        </p:txBody>
      </p:sp>
      <p:sp>
        <p:nvSpPr>
          <p:cNvPr id="3077" name="Freeform 5"/>
          <p:cNvSpPr>
            <a:spLocks noEditPoints="1"/>
          </p:cNvSpPr>
          <p:nvPr/>
        </p:nvSpPr>
        <p:spPr bwMode="auto">
          <a:xfrm>
            <a:off x="-8992" y="5"/>
            <a:ext cx="7254385" cy="6858000"/>
          </a:xfrm>
          <a:custGeom>
            <a:avLst/>
            <a:gdLst/>
            <a:ahLst/>
            <a:cxnLst>
              <a:cxn ang="0">
                <a:pos x="15853" y="16870"/>
              </a:cxn>
              <a:cxn ang="0">
                <a:pos x="15717" y="16705"/>
              </a:cxn>
              <a:cxn ang="0">
                <a:pos x="10719" y="1937"/>
              </a:cxn>
              <a:cxn ang="0">
                <a:pos x="10726" y="1781"/>
              </a:cxn>
              <a:cxn ang="0">
                <a:pos x="10625" y="1498"/>
              </a:cxn>
              <a:cxn ang="0">
                <a:pos x="10462" y="1137"/>
              </a:cxn>
              <a:cxn ang="0">
                <a:pos x="10272" y="796"/>
              </a:cxn>
              <a:cxn ang="0">
                <a:pos x="10055" y="477"/>
              </a:cxn>
              <a:cxn ang="0">
                <a:pos x="9814" y="182"/>
              </a:cxn>
              <a:cxn ang="0">
                <a:pos x="9251" y="45"/>
              </a:cxn>
              <a:cxn ang="0">
                <a:pos x="9551" y="336"/>
              </a:cxn>
              <a:cxn ang="0">
                <a:pos x="9821" y="657"/>
              </a:cxn>
              <a:cxn ang="0">
                <a:pos x="10058" y="1005"/>
              </a:cxn>
              <a:cxn ang="0">
                <a:pos x="10260" y="1379"/>
              </a:cxn>
              <a:cxn ang="0">
                <a:pos x="10426" y="1775"/>
              </a:cxn>
              <a:cxn ang="0">
                <a:pos x="10513" y="1933"/>
              </a:cxn>
              <a:cxn ang="0">
                <a:pos x="15627" y="16776"/>
              </a:cxn>
              <a:cxn ang="0">
                <a:pos x="15619" y="16978"/>
              </a:cxn>
              <a:cxn ang="0">
                <a:pos x="15666" y="17155"/>
              </a:cxn>
              <a:cxn ang="0">
                <a:pos x="15736" y="17540"/>
              </a:cxn>
              <a:cxn ang="0">
                <a:pos x="15738" y="17924"/>
              </a:cxn>
              <a:cxn ang="0">
                <a:pos x="15671" y="18301"/>
              </a:cxn>
              <a:cxn ang="0">
                <a:pos x="15536" y="18662"/>
              </a:cxn>
              <a:cxn ang="0">
                <a:pos x="15335" y="19002"/>
              </a:cxn>
              <a:cxn ang="0">
                <a:pos x="15682" y="18992"/>
              </a:cxn>
              <a:cxn ang="0">
                <a:pos x="15865" y="18619"/>
              </a:cxn>
              <a:cxn ang="0">
                <a:pos x="15982" y="18227"/>
              </a:cxn>
              <a:cxn ang="0">
                <a:pos x="16029" y="17822"/>
              </a:cxn>
              <a:cxn ang="0">
                <a:pos x="16008" y="17412"/>
              </a:cxn>
              <a:cxn ang="0">
                <a:pos x="15917" y="17003"/>
              </a:cxn>
              <a:cxn ang="0">
                <a:pos x="4023" y="18915"/>
              </a:cxn>
              <a:cxn ang="0">
                <a:pos x="3710" y="18613"/>
              </a:cxn>
              <a:cxn ang="0">
                <a:pos x="3429" y="18280"/>
              </a:cxn>
              <a:cxn ang="0">
                <a:pos x="3184" y="17915"/>
              </a:cxn>
              <a:cxn ang="0">
                <a:pos x="2978" y="17521"/>
              </a:cxn>
              <a:cxn ang="0">
                <a:pos x="620" y="10848"/>
              </a:cxn>
              <a:cxn ang="0">
                <a:pos x="481" y="10349"/>
              </a:cxn>
              <a:cxn ang="0">
                <a:pos x="405" y="9838"/>
              </a:cxn>
              <a:cxn ang="0">
                <a:pos x="395" y="9322"/>
              </a:cxn>
              <a:cxn ang="0">
                <a:pos x="448" y="8810"/>
              </a:cxn>
              <a:cxn ang="0">
                <a:pos x="567" y="8306"/>
              </a:cxn>
              <a:cxn ang="0">
                <a:pos x="2915" y="1625"/>
              </a:cxn>
              <a:cxn ang="0">
                <a:pos x="3098" y="1237"/>
              </a:cxn>
              <a:cxn ang="0">
                <a:pos x="3321" y="873"/>
              </a:cxn>
              <a:cxn ang="0">
                <a:pos x="3576" y="537"/>
              </a:cxn>
              <a:cxn ang="0">
                <a:pos x="3863" y="230"/>
              </a:cxn>
              <a:cxn ang="0">
                <a:pos x="0" y="0"/>
              </a:cxn>
              <a:cxn ang="0">
                <a:pos x="3582" y="10712"/>
              </a:cxn>
              <a:cxn ang="0">
                <a:pos x="3463" y="10195"/>
              </a:cxn>
              <a:cxn ang="0">
                <a:pos x="3410" y="9668"/>
              </a:cxn>
              <a:cxn ang="0">
                <a:pos x="3421" y="9139"/>
              </a:cxn>
              <a:cxn ang="0">
                <a:pos x="3496" y="8614"/>
              </a:cxn>
              <a:cxn ang="0">
                <a:pos x="3636" y="8102"/>
              </a:cxn>
              <a:cxn ang="0">
                <a:pos x="3480" y="8335"/>
              </a:cxn>
              <a:cxn ang="0">
                <a:pos x="3370" y="8863"/>
              </a:cxn>
              <a:cxn ang="0">
                <a:pos x="3326" y="9401"/>
              </a:cxn>
              <a:cxn ang="0">
                <a:pos x="3348" y="9940"/>
              </a:cxn>
              <a:cxn ang="0">
                <a:pos x="3436" y="10473"/>
              </a:cxn>
              <a:cxn ang="0">
                <a:pos x="6335" y="19052"/>
              </a:cxn>
            </a:cxnLst>
            <a:rect l="0" t="0" r="r" b="b"/>
            <a:pathLst>
              <a:path w="16031" h="19052">
                <a:moveTo>
                  <a:pt x="15896" y="16936"/>
                </a:moveTo>
                <a:lnTo>
                  <a:pt x="15891" y="16924"/>
                </a:lnTo>
                <a:lnTo>
                  <a:pt x="15885" y="16911"/>
                </a:lnTo>
                <a:lnTo>
                  <a:pt x="15877" y="16900"/>
                </a:lnTo>
                <a:lnTo>
                  <a:pt x="15870" y="16890"/>
                </a:lnTo>
                <a:lnTo>
                  <a:pt x="15853" y="16870"/>
                </a:lnTo>
                <a:lnTo>
                  <a:pt x="15832" y="16843"/>
                </a:lnTo>
                <a:lnTo>
                  <a:pt x="15808" y="16814"/>
                </a:lnTo>
                <a:lnTo>
                  <a:pt x="15783" y="16784"/>
                </a:lnTo>
                <a:lnTo>
                  <a:pt x="15759" y="16755"/>
                </a:lnTo>
                <a:lnTo>
                  <a:pt x="15736" y="16727"/>
                </a:lnTo>
                <a:lnTo>
                  <a:pt x="15717" y="16705"/>
                </a:lnTo>
                <a:lnTo>
                  <a:pt x="15705" y="16690"/>
                </a:lnTo>
                <a:lnTo>
                  <a:pt x="10714" y="2052"/>
                </a:lnTo>
                <a:lnTo>
                  <a:pt x="10714" y="2031"/>
                </a:lnTo>
                <a:lnTo>
                  <a:pt x="10717" y="2004"/>
                </a:lnTo>
                <a:lnTo>
                  <a:pt x="10718" y="1972"/>
                </a:lnTo>
                <a:lnTo>
                  <a:pt x="10719" y="1937"/>
                </a:lnTo>
                <a:lnTo>
                  <a:pt x="10721" y="1901"/>
                </a:lnTo>
                <a:lnTo>
                  <a:pt x="10723" y="1867"/>
                </a:lnTo>
                <a:lnTo>
                  <a:pt x="10724" y="1837"/>
                </a:lnTo>
                <a:lnTo>
                  <a:pt x="10726" y="1811"/>
                </a:lnTo>
                <a:lnTo>
                  <a:pt x="10726" y="1796"/>
                </a:lnTo>
                <a:lnTo>
                  <a:pt x="10726" y="1781"/>
                </a:lnTo>
                <a:lnTo>
                  <a:pt x="10723" y="1766"/>
                </a:lnTo>
                <a:lnTo>
                  <a:pt x="10719" y="1751"/>
                </a:lnTo>
                <a:lnTo>
                  <a:pt x="10697" y="1687"/>
                </a:lnTo>
                <a:lnTo>
                  <a:pt x="10674" y="1624"/>
                </a:lnTo>
                <a:lnTo>
                  <a:pt x="10650" y="1561"/>
                </a:lnTo>
                <a:lnTo>
                  <a:pt x="10625" y="1498"/>
                </a:lnTo>
                <a:lnTo>
                  <a:pt x="10600" y="1437"/>
                </a:lnTo>
                <a:lnTo>
                  <a:pt x="10573" y="1376"/>
                </a:lnTo>
                <a:lnTo>
                  <a:pt x="10547" y="1314"/>
                </a:lnTo>
                <a:lnTo>
                  <a:pt x="10519" y="1255"/>
                </a:lnTo>
                <a:lnTo>
                  <a:pt x="10490" y="1195"/>
                </a:lnTo>
                <a:lnTo>
                  <a:pt x="10462" y="1137"/>
                </a:lnTo>
                <a:lnTo>
                  <a:pt x="10433" y="1078"/>
                </a:lnTo>
                <a:lnTo>
                  <a:pt x="10401" y="1020"/>
                </a:lnTo>
                <a:lnTo>
                  <a:pt x="10370" y="964"/>
                </a:lnTo>
                <a:lnTo>
                  <a:pt x="10338" y="907"/>
                </a:lnTo>
                <a:lnTo>
                  <a:pt x="10306" y="852"/>
                </a:lnTo>
                <a:lnTo>
                  <a:pt x="10272" y="796"/>
                </a:lnTo>
                <a:lnTo>
                  <a:pt x="10238" y="741"/>
                </a:lnTo>
                <a:lnTo>
                  <a:pt x="10202" y="687"/>
                </a:lnTo>
                <a:lnTo>
                  <a:pt x="10167" y="634"/>
                </a:lnTo>
                <a:lnTo>
                  <a:pt x="10131" y="581"/>
                </a:lnTo>
                <a:lnTo>
                  <a:pt x="10093" y="528"/>
                </a:lnTo>
                <a:lnTo>
                  <a:pt x="10055" y="477"/>
                </a:lnTo>
                <a:lnTo>
                  <a:pt x="10017" y="426"/>
                </a:lnTo>
                <a:lnTo>
                  <a:pt x="9977" y="376"/>
                </a:lnTo>
                <a:lnTo>
                  <a:pt x="9938" y="327"/>
                </a:lnTo>
                <a:lnTo>
                  <a:pt x="9897" y="278"/>
                </a:lnTo>
                <a:lnTo>
                  <a:pt x="9856" y="230"/>
                </a:lnTo>
                <a:lnTo>
                  <a:pt x="9814" y="182"/>
                </a:lnTo>
                <a:lnTo>
                  <a:pt x="9771" y="136"/>
                </a:lnTo>
                <a:lnTo>
                  <a:pt x="9728" y="89"/>
                </a:lnTo>
                <a:lnTo>
                  <a:pt x="9684" y="44"/>
                </a:lnTo>
                <a:lnTo>
                  <a:pt x="9640" y="0"/>
                </a:lnTo>
                <a:lnTo>
                  <a:pt x="9198" y="0"/>
                </a:lnTo>
                <a:lnTo>
                  <a:pt x="9251" y="45"/>
                </a:lnTo>
                <a:lnTo>
                  <a:pt x="9303" y="92"/>
                </a:lnTo>
                <a:lnTo>
                  <a:pt x="9354" y="138"/>
                </a:lnTo>
                <a:lnTo>
                  <a:pt x="9405" y="186"/>
                </a:lnTo>
                <a:lnTo>
                  <a:pt x="9454" y="235"/>
                </a:lnTo>
                <a:lnTo>
                  <a:pt x="9503" y="286"/>
                </a:lnTo>
                <a:lnTo>
                  <a:pt x="9551" y="336"/>
                </a:lnTo>
                <a:lnTo>
                  <a:pt x="9599" y="387"/>
                </a:lnTo>
                <a:lnTo>
                  <a:pt x="9644" y="439"/>
                </a:lnTo>
                <a:lnTo>
                  <a:pt x="9689" y="492"/>
                </a:lnTo>
                <a:lnTo>
                  <a:pt x="9734" y="546"/>
                </a:lnTo>
                <a:lnTo>
                  <a:pt x="9778" y="601"/>
                </a:lnTo>
                <a:lnTo>
                  <a:pt x="9821" y="657"/>
                </a:lnTo>
                <a:lnTo>
                  <a:pt x="9863" y="713"/>
                </a:lnTo>
                <a:lnTo>
                  <a:pt x="9903" y="770"/>
                </a:lnTo>
                <a:lnTo>
                  <a:pt x="9943" y="828"/>
                </a:lnTo>
                <a:lnTo>
                  <a:pt x="9982" y="886"/>
                </a:lnTo>
                <a:lnTo>
                  <a:pt x="10021" y="945"/>
                </a:lnTo>
                <a:lnTo>
                  <a:pt x="10058" y="1005"/>
                </a:lnTo>
                <a:lnTo>
                  <a:pt x="10094" y="1065"/>
                </a:lnTo>
                <a:lnTo>
                  <a:pt x="10129" y="1127"/>
                </a:lnTo>
                <a:lnTo>
                  <a:pt x="10163" y="1189"/>
                </a:lnTo>
                <a:lnTo>
                  <a:pt x="10197" y="1252"/>
                </a:lnTo>
                <a:lnTo>
                  <a:pt x="10229" y="1314"/>
                </a:lnTo>
                <a:lnTo>
                  <a:pt x="10260" y="1379"/>
                </a:lnTo>
                <a:lnTo>
                  <a:pt x="10290" y="1444"/>
                </a:lnTo>
                <a:lnTo>
                  <a:pt x="10319" y="1508"/>
                </a:lnTo>
                <a:lnTo>
                  <a:pt x="10348" y="1575"/>
                </a:lnTo>
                <a:lnTo>
                  <a:pt x="10375" y="1640"/>
                </a:lnTo>
                <a:lnTo>
                  <a:pt x="10401" y="1708"/>
                </a:lnTo>
                <a:lnTo>
                  <a:pt x="10426" y="1775"/>
                </a:lnTo>
                <a:lnTo>
                  <a:pt x="10450" y="1843"/>
                </a:lnTo>
                <a:lnTo>
                  <a:pt x="10455" y="1855"/>
                </a:lnTo>
                <a:lnTo>
                  <a:pt x="10462" y="1868"/>
                </a:lnTo>
                <a:lnTo>
                  <a:pt x="10468" y="1879"/>
                </a:lnTo>
                <a:lnTo>
                  <a:pt x="10477" y="1889"/>
                </a:lnTo>
                <a:lnTo>
                  <a:pt x="10513" y="1933"/>
                </a:lnTo>
                <a:lnTo>
                  <a:pt x="10561" y="1989"/>
                </a:lnTo>
                <a:lnTo>
                  <a:pt x="10606" y="2042"/>
                </a:lnTo>
                <a:lnTo>
                  <a:pt x="10636" y="2076"/>
                </a:lnTo>
                <a:lnTo>
                  <a:pt x="15629" y="16722"/>
                </a:lnTo>
                <a:lnTo>
                  <a:pt x="15628" y="16746"/>
                </a:lnTo>
                <a:lnTo>
                  <a:pt x="15627" y="16776"/>
                </a:lnTo>
                <a:lnTo>
                  <a:pt x="15626" y="16812"/>
                </a:lnTo>
                <a:lnTo>
                  <a:pt x="15624" y="16848"/>
                </a:lnTo>
                <a:lnTo>
                  <a:pt x="15623" y="16886"/>
                </a:lnTo>
                <a:lnTo>
                  <a:pt x="15622" y="16922"/>
                </a:lnTo>
                <a:lnTo>
                  <a:pt x="15621" y="16954"/>
                </a:lnTo>
                <a:lnTo>
                  <a:pt x="15619" y="16978"/>
                </a:lnTo>
                <a:lnTo>
                  <a:pt x="15619" y="16990"/>
                </a:lnTo>
                <a:lnTo>
                  <a:pt x="15621" y="17003"/>
                </a:lnTo>
                <a:lnTo>
                  <a:pt x="15623" y="17015"/>
                </a:lnTo>
                <a:lnTo>
                  <a:pt x="15627" y="17028"/>
                </a:lnTo>
                <a:lnTo>
                  <a:pt x="15647" y="17091"/>
                </a:lnTo>
                <a:lnTo>
                  <a:pt x="15666" y="17155"/>
                </a:lnTo>
                <a:lnTo>
                  <a:pt x="15682" y="17218"/>
                </a:lnTo>
                <a:lnTo>
                  <a:pt x="15697" y="17282"/>
                </a:lnTo>
                <a:lnTo>
                  <a:pt x="15710" y="17346"/>
                </a:lnTo>
                <a:lnTo>
                  <a:pt x="15720" y="17410"/>
                </a:lnTo>
                <a:lnTo>
                  <a:pt x="15730" y="17475"/>
                </a:lnTo>
                <a:lnTo>
                  <a:pt x="15736" y="17540"/>
                </a:lnTo>
                <a:lnTo>
                  <a:pt x="15741" y="17604"/>
                </a:lnTo>
                <a:lnTo>
                  <a:pt x="15744" y="17668"/>
                </a:lnTo>
                <a:lnTo>
                  <a:pt x="15745" y="17732"/>
                </a:lnTo>
                <a:lnTo>
                  <a:pt x="15745" y="17797"/>
                </a:lnTo>
                <a:lnTo>
                  <a:pt x="15743" y="17860"/>
                </a:lnTo>
                <a:lnTo>
                  <a:pt x="15738" y="17924"/>
                </a:lnTo>
                <a:lnTo>
                  <a:pt x="15731" y="17988"/>
                </a:lnTo>
                <a:lnTo>
                  <a:pt x="15722" y="18051"/>
                </a:lnTo>
                <a:lnTo>
                  <a:pt x="15712" y="18114"/>
                </a:lnTo>
                <a:lnTo>
                  <a:pt x="15701" y="18177"/>
                </a:lnTo>
                <a:lnTo>
                  <a:pt x="15686" y="18238"/>
                </a:lnTo>
                <a:lnTo>
                  <a:pt x="15671" y="18301"/>
                </a:lnTo>
                <a:lnTo>
                  <a:pt x="15653" y="18361"/>
                </a:lnTo>
                <a:lnTo>
                  <a:pt x="15633" y="18423"/>
                </a:lnTo>
                <a:lnTo>
                  <a:pt x="15612" y="18483"/>
                </a:lnTo>
                <a:lnTo>
                  <a:pt x="15588" y="18544"/>
                </a:lnTo>
                <a:lnTo>
                  <a:pt x="15563" y="18603"/>
                </a:lnTo>
                <a:lnTo>
                  <a:pt x="15536" y="18662"/>
                </a:lnTo>
                <a:lnTo>
                  <a:pt x="15507" y="18721"/>
                </a:lnTo>
                <a:lnTo>
                  <a:pt x="15477" y="18778"/>
                </a:lnTo>
                <a:lnTo>
                  <a:pt x="15444" y="18836"/>
                </a:lnTo>
                <a:lnTo>
                  <a:pt x="15409" y="18892"/>
                </a:lnTo>
                <a:lnTo>
                  <a:pt x="15374" y="18948"/>
                </a:lnTo>
                <a:lnTo>
                  <a:pt x="15335" y="19002"/>
                </a:lnTo>
                <a:lnTo>
                  <a:pt x="15326" y="19014"/>
                </a:lnTo>
                <a:lnTo>
                  <a:pt x="15317" y="19027"/>
                </a:lnTo>
                <a:lnTo>
                  <a:pt x="15309" y="19039"/>
                </a:lnTo>
                <a:lnTo>
                  <a:pt x="15299" y="19052"/>
                </a:lnTo>
                <a:lnTo>
                  <a:pt x="15646" y="19052"/>
                </a:lnTo>
                <a:lnTo>
                  <a:pt x="15682" y="18992"/>
                </a:lnTo>
                <a:lnTo>
                  <a:pt x="15717" y="18931"/>
                </a:lnTo>
                <a:lnTo>
                  <a:pt x="15750" y="18871"/>
                </a:lnTo>
                <a:lnTo>
                  <a:pt x="15782" y="18808"/>
                </a:lnTo>
                <a:lnTo>
                  <a:pt x="15812" y="18746"/>
                </a:lnTo>
                <a:lnTo>
                  <a:pt x="15839" y="18683"/>
                </a:lnTo>
                <a:lnTo>
                  <a:pt x="15865" y="18619"/>
                </a:lnTo>
                <a:lnTo>
                  <a:pt x="15889" y="18555"/>
                </a:lnTo>
                <a:lnTo>
                  <a:pt x="15911" y="18490"/>
                </a:lnTo>
                <a:lnTo>
                  <a:pt x="15931" y="18426"/>
                </a:lnTo>
                <a:lnTo>
                  <a:pt x="15950" y="18359"/>
                </a:lnTo>
                <a:lnTo>
                  <a:pt x="15967" y="18293"/>
                </a:lnTo>
                <a:lnTo>
                  <a:pt x="15982" y="18227"/>
                </a:lnTo>
                <a:lnTo>
                  <a:pt x="15994" y="18160"/>
                </a:lnTo>
                <a:lnTo>
                  <a:pt x="16004" y="18093"/>
                </a:lnTo>
                <a:lnTo>
                  <a:pt x="16014" y="18026"/>
                </a:lnTo>
                <a:lnTo>
                  <a:pt x="16021" y="17958"/>
                </a:lnTo>
                <a:lnTo>
                  <a:pt x="16026" y="17890"/>
                </a:lnTo>
                <a:lnTo>
                  <a:pt x="16029" y="17822"/>
                </a:lnTo>
                <a:lnTo>
                  <a:pt x="16031" y="17754"/>
                </a:lnTo>
                <a:lnTo>
                  <a:pt x="16031" y="17686"/>
                </a:lnTo>
                <a:lnTo>
                  <a:pt x="16028" y="17618"/>
                </a:lnTo>
                <a:lnTo>
                  <a:pt x="16023" y="17549"/>
                </a:lnTo>
                <a:lnTo>
                  <a:pt x="16017" y="17481"/>
                </a:lnTo>
                <a:lnTo>
                  <a:pt x="16008" y="17412"/>
                </a:lnTo>
                <a:lnTo>
                  <a:pt x="15998" y="17344"/>
                </a:lnTo>
                <a:lnTo>
                  <a:pt x="15987" y="17276"/>
                </a:lnTo>
                <a:lnTo>
                  <a:pt x="15972" y="17207"/>
                </a:lnTo>
                <a:lnTo>
                  <a:pt x="15956" y="17139"/>
                </a:lnTo>
                <a:lnTo>
                  <a:pt x="15938" y="17071"/>
                </a:lnTo>
                <a:lnTo>
                  <a:pt x="15917" y="17003"/>
                </a:lnTo>
                <a:lnTo>
                  <a:pt x="15896" y="16936"/>
                </a:lnTo>
                <a:close/>
                <a:moveTo>
                  <a:pt x="0" y="19052"/>
                </a:moveTo>
                <a:lnTo>
                  <a:pt x="4192" y="19052"/>
                </a:lnTo>
                <a:lnTo>
                  <a:pt x="4135" y="19007"/>
                </a:lnTo>
                <a:lnTo>
                  <a:pt x="4078" y="18961"/>
                </a:lnTo>
                <a:lnTo>
                  <a:pt x="4023" y="18915"/>
                </a:lnTo>
                <a:lnTo>
                  <a:pt x="3969" y="18867"/>
                </a:lnTo>
                <a:lnTo>
                  <a:pt x="3916" y="18818"/>
                </a:lnTo>
                <a:lnTo>
                  <a:pt x="3863" y="18768"/>
                </a:lnTo>
                <a:lnTo>
                  <a:pt x="3810" y="18717"/>
                </a:lnTo>
                <a:lnTo>
                  <a:pt x="3760" y="18666"/>
                </a:lnTo>
                <a:lnTo>
                  <a:pt x="3710" y="18613"/>
                </a:lnTo>
                <a:lnTo>
                  <a:pt x="3661" y="18560"/>
                </a:lnTo>
                <a:lnTo>
                  <a:pt x="3613" y="18506"/>
                </a:lnTo>
                <a:lnTo>
                  <a:pt x="3565" y="18451"/>
                </a:lnTo>
                <a:lnTo>
                  <a:pt x="3519" y="18394"/>
                </a:lnTo>
                <a:lnTo>
                  <a:pt x="3473" y="18338"/>
                </a:lnTo>
                <a:lnTo>
                  <a:pt x="3429" y="18280"/>
                </a:lnTo>
                <a:lnTo>
                  <a:pt x="3385" y="18221"/>
                </a:lnTo>
                <a:lnTo>
                  <a:pt x="3344" y="18161"/>
                </a:lnTo>
                <a:lnTo>
                  <a:pt x="3302" y="18101"/>
                </a:lnTo>
                <a:lnTo>
                  <a:pt x="3262" y="18039"/>
                </a:lnTo>
                <a:lnTo>
                  <a:pt x="3222" y="17978"/>
                </a:lnTo>
                <a:lnTo>
                  <a:pt x="3184" y="17915"/>
                </a:lnTo>
                <a:lnTo>
                  <a:pt x="3146" y="17851"/>
                </a:lnTo>
                <a:lnTo>
                  <a:pt x="3111" y="17787"/>
                </a:lnTo>
                <a:lnTo>
                  <a:pt x="3076" y="17721"/>
                </a:lnTo>
                <a:lnTo>
                  <a:pt x="3042" y="17656"/>
                </a:lnTo>
                <a:lnTo>
                  <a:pt x="3009" y="17589"/>
                </a:lnTo>
                <a:lnTo>
                  <a:pt x="2978" y="17521"/>
                </a:lnTo>
                <a:lnTo>
                  <a:pt x="2946" y="17453"/>
                </a:lnTo>
                <a:lnTo>
                  <a:pt x="2917" y="17384"/>
                </a:lnTo>
                <a:lnTo>
                  <a:pt x="2890" y="17314"/>
                </a:lnTo>
                <a:lnTo>
                  <a:pt x="2863" y="17244"/>
                </a:lnTo>
                <a:lnTo>
                  <a:pt x="2837" y="17173"/>
                </a:lnTo>
                <a:lnTo>
                  <a:pt x="620" y="10848"/>
                </a:lnTo>
                <a:lnTo>
                  <a:pt x="593" y="10765"/>
                </a:lnTo>
                <a:lnTo>
                  <a:pt x="567" y="10683"/>
                </a:lnTo>
                <a:lnTo>
                  <a:pt x="542" y="10600"/>
                </a:lnTo>
                <a:lnTo>
                  <a:pt x="521" y="10516"/>
                </a:lnTo>
                <a:lnTo>
                  <a:pt x="499" y="10433"/>
                </a:lnTo>
                <a:lnTo>
                  <a:pt x="481" y="10349"/>
                </a:lnTo>
                <a:lnTo>
                  <a:pt x="464" y="10264"/>
                </a:lnTo>
                <a:lnTo>
                  <a:pt x="449" y="10179"/>
                </a:lnTo>
                <a:lnTo>
                  <a:pt x="435" y="10095"/>
                </a:lnTo>
                <a:lnTo>
                  <a:pt x="424" y="10009"/>
                </a:lnTo>
                <a:lnTo>
                  <a:pt x="414" y="9923"/>
                </a:lnTo>
                <a:lnTo>
                  <a:pt x="405" y="9838"/>
                </a:lnTo>
                <a:lnTo>
                  <a:pt x="399" y="9752"/>
                </a:lnTo>
                <a:lnTo>
                  <a:pt x="395" y="9667"/>
                </a:lnTo>
                <a:lnTo>
                  <a:pt x="392" y="9580"/>
                </a:lnTo>
                <a:lnTo>
                  <a:pt x="391" y="9495"/>
                </a:lnTo>
                <a:lnTo>
                  <a:pt x="392" y="9409"/>
                </a:lnTo>
                <a:lnTo>
                  <a:pt x="395" y="9322"/>
                </a:lnTo>
                <a:lnTo>
                  <a:pt x="399" y="9237"/>
                </a:lnTo>
                <a:lnTo>
                  <a:pt x="405" y="9151"/>
                </a:lnTo>
                <a:lnTo>
                  <a:pt x="414" y="9066"/>
                </a:lnTo>
                <a:lnTo>
                  <a:pt x="424" y="8980"/>
                </a:lnTo>
                <a:lnTo>
                  <a:pt x="435" y="8895"/>
                </a:lnTo>
                <a:lnTo>
                  <a:pt x="448" y="8810"/>
                </a:lnTo>
                <a:lnTo>
                  <a:pt x="464" y="8725"/>
                </a:lnTo>
                <a:lnTo>
                  <a:pt x="481" y="8640"/>
                </a:lnTo>
                <a:lnTo>
                  <a:pt x="499" y="8556"/>
                </a:lnTo>
                <a:lnTo>
                  <a:pt x="520" y="8473"/>
                </a:lnTo>
                <a:lnTo>
                  <a:pt x="542" y="8389"/>
                </a:lnTo>
                <a:lnTo>
                  <a:pt x="567" y="8306"/>
                </a:lnTo>
                <a:lnTo>
                  <a:pt x="593" y="8224"/>
                </a:lnTo>
                <a:lnTo>
                  <a:pt x="620" y="8141"/>
                </a:lnTo>
                <a:lnTo>
                  <a:pt x="2837" y="1829"/>
                </a:lnTo>
                <a:lnTo>
                  <a:pt x="2862" y="1761"/>
                </a:lnTo>
                <a:lnTo>
                  <a:pt x="2887" y="1693"/>
                </a:lnTo>
                <a:lnTo>
                  <a:pt x="2915" y="1625"/>
                </a:lnTo>
                <a:lnTo>
                  <a:pt x="2942" y="1559"/>
                </a:lnTo>
                <a:lnTo>
                  <a:pt x="2971" y="1493"/>
                </a:lnTo>
                <a:lnTo>
                  <a:pt x="3002" y="1428"/>
                </a:lnTo>
                <a:lnTo>
                  <a:pt x="3033" y="1364"/>
                </a:lnTo>
                <a:lnTo>
                  <a:pt x="3066" y="1299"/>
                </a:lnTo>
                <a:lnTo>
                  <a:pt x="3098" y="1237"/>
                </a:lnTo>
                <a:lnTo>
                  <a:pt x="3134" y="1174"/>
                </a:lnTo>
                <a:lnTo>
                  <a:pt x="3169" y="1112"/>
                </a:lnTo>
                <a:lnTo>
                  <a:pt x="3205" y="1050"/>
                </a:lnTo>
                <a:lnTo>
                  <a:pt x="3243" y="991"/>
                </a:lnTo>
                <a:lnTo>
                  <a:pt x="3281" y="931"/>
                </a:lnTo>
                <a:lnTo>
                  <a:pt x="3321" y="873"/>
                </a:lnTo>
                <a:lnTo>
                  <a:pt x="3361" y="815"/>
                </a:lnTo>
                <a:lnTo>
                  <a:pt x="3403" y="757"/>
                </a:lnTo>
                <a:lnTo>
                  <a:pt x="3444" y="701"/>
                </a:lnTo>
                <a:lnTo>
                  <a:pt x="3487" y="645"/>
                </a:lnTo>
                <a:lnTo>
                  <a:pt x="3531" y="591"/>
                </a:lnTo>
                <a:lnTo>
                  <a:pt x="3576" y="537"/>
                </a:lnTo>
                <a:lnTo>
                  <a:pt x="3622" y="483"/>
                </a:lnTo>
                <a:lnTo>
                  <a:pt x="3670" y="431"/>
                </a:lnTo>
                <a:lnTo>
                  <a:pt x="3716" y="380"/>
                </a:lnTo>
                <a:lnTo>
                  <a:pt x="3765" y="330"/>
                </a:lnTo>
                <a:lnTo>
                  <a:pt x="3814" y="279"/>
                </a:lnTo>
                <a:lnTo>
                  <a:pt x="3863" y="230"/>
                </a:lnTo>
                <a:lnTo>
                  <a:pt x="3915" y="182"/>
                </a:lnTo>
                <a:lnTo>
                  <a:pt x="3966" y="136"/>
                </a:lnTo>
                <a:lnTo>
                  <a:pt x="4018" y="89"/>
                </a:lnTo>
                <a:lnTo>
                  <a:pt x="4071" y="44"/>
                </a:lnTo>
                <a:lnTo>
                  <a:pt x="4125" y="0"/>
                </a:lnTo>
                <a:lnTo>
                  <a:pt x="0" y="0"/>
                </a:lnTo>
                <a:lnTo>
                  <a:pt x="0" y="19052"/>
                </a:lnTo>
                <a:close/>
                <a:moveTo>
                  <a:pt x="6335" y="19052"/>
                </a:moveTo>
                <a:lnTo>
                  <a:pt x="6421" y="19052"/>
                </a:lnTo>
                <a:lnTo>
                  <a:pt x="3636" y="10881"/>
                </a:lnTo>
                <a:lnTo>
                  <a:pt x="3608" y="10796"/>
                </a:lnTo>
                <a:lnTo>
                  <a:pt x="3582" y="10712"/>
                </a:lnTo>
                <a:lnTo>
                  <a:pt x="3558" y="10627"/>
                </a:lnTo>
                <a:lnTo>
                  <a:pt x="3535" y="10541"/>
                </a:lnTo>
                <a:lnTo>
                  <a:pt x="3515" y="10456"/>
                </a:lnTo>
                <a:lnTo>
                  <a:pt x="3496" y="10369"/>
                </a:lnTo>
                <a:lnTo>
                  <a:pt x="3478" y="10282"/>
                </a:lnTo>
                <a:lnTo>
                  <a:pt x="3463" y="10195"/>
                </a:lnTo>
                <a:lnTo>
                  <a:pt x="3451" y="10107"/>
                </a:lnTo>
                <a:lnTo>
                  <a:pt x="3438" y="10020"/>
                </a:lnTo>
                <a:lnTo>
                  <a:pt x="3429" y="9932"/>
                </a:lnTo>
                <a:lnTo>
                  <a:pt x="3421" y="9844"/>
                </a:lnTo>
                <a:lnTo>
                  <a:pt x="3414" y="9756"/>
                </a:lnTo>
                <a:lnTo>
                  <a:pt x="3410" y="9668"/>
                </a:lnTo>
                <a:lnTo>
                  <a:pt x="3407" y="9580"/>
                </a:lnTo>
                <a:lnTo>
                  <a:pt x="3407" y="9492"/>
                </a:lnTo>
                <a:lnTo>
                  <a:pt x="3407" y="9403"/>
                </a:lnTo>
                <a:lnTo>
                  <a:pt x="3410" y="9315"/>
                </a:lnTo>
                <a:lnTo>
                  <a:pt x="3414" y="9227"/>
                </a:lnTo>
                <a:lnTo>
                  <a:pt x="3421" y="9139"/>
                </a:lnTo>
                <a:lnTo>
                  <a:pt x="3429" y="9051"/>
                </a:lnTo>
                <a:lnTo>
                  <a:pt x="3438" y="8962"/>
                </a:lnTo>
                <a:lnTo>
                  <a:pt x="3451" y="8876"/>
                </a:lnTo>
                <a:lnTo>
                  <a:pt x="3463" y="8788"/>
                </a:lnTo>
                <a:lnTo>
                  <a:pt x="3478" y="8701"/>
                </a:lnTo>
                <a:lnTo>
                  <a:pt x="3496" y="8614"/>
                </a:lnTo>
                <a:lnTo>
                  <a:pt x="3515" y="8527"/>
                </a:lnTo>
                <a:lnTo>
                  <a:pt x="3535" y="8442"/>
                </a:lnTo>
                <a:lnTo>
                  <a:pt x="3558" y="8356"/>
                </a:lnTo>
                <a:lnTo>
                  <a:pt x="3582" y="8271"/>
                </a:lnTo>
                <a:lnTo>
                  <a:pt x="3608" y="8186"/>
                </a:lnTo>
                <a:lnTo>
                  <a:pt x="3636" y="8102"/>
                </a:lnTo>
                <a:lnTo>
                  <a:pt x="6397" y="0"/>
                </a:lnTo>
                <a:lnTo>
                  <a:pt x="6311" y="0"/>
                </a:lnTo>
                <a:lnTo>
                  <a:pt x="3559" y="8076"/>
                </a:lnTo>
                <a:lnTo>
                  <a:pt x="3530" y="8161"/>
                </a:lnTo>
                <a:lnTo>
                  <a:pt x="3504" y="8248"/>
                </a:lnTo>
                <a:lnTo>
                  <a:pt x="3480" y="8335"/>
                </a:lnTo>
                <a:lnTo>
                  <a:pt x="3456" y="8422"/>
                </a:lnTo>
                <a:lnTo>
                  <a:pt x="3436" y="8510"/>
                </a:lnTo>
                <a:lnTo>
                  <a:pt x="3417" y="8598"/>
                </a:lnTo>
                <a:lnTo>
                  <a:pt x="3399" y="8686"/>
                </a:lnTo>
                <a:lnTo>
                  <a:pt x="3383" y="8775"/>
                </a:lnTo>
                <a:lnTo>
                  <a:pt x="3370" y="8863"/>
                </a:lnTo>
                <a:lnTo>
                  <a:pt x="3358" y="8952"/>
                </a:lnTo>
                <a:lnTo>
                  <a:pt x="3348" y="9043"/>
                </a:lnTo>
                <a:lnTo>
                  <a:pt x="3340" y="9132"/>
                </a:lnTo>
                <a:lnTo>
                  <a:pt x="3334" y="9222"/>
                </a:lnTo>
                <a:lnTo>
                  <a:pt x="3329" y="9312"/>
                </a:lnTo>
                <a:lnTo>
                  <a:pt x="3326" y="9401"/>
                </a:lnTo>
                <a:lnTo>
                  <a:pt x="3325" y="9491"/>
                </a:lnTo>
                <a:lnTo>
                  <a:pt x="3326" y="9581"/>
                </a:lnTo>
                <a:lnTo>
                  <a:pt x="3329" y="9671"/>
                </a:lnTo>
                <a:lnTo>
                  <a:pt x="3334" y="9761"/>
                </a:lnTo>
                <a:lnTo>
                  <a:pt x="3340" y="9851"/>
                </a:lnTo>
                <a:lnTo>
                  <a:pt x="3348" y="9940"/>
                </a:lnTo>
                <a:lnTo>
                  <a:pt x="3358" y="10030"/>
                </a:lnTo>
                <a:lnTo>
                  <a:pt x="3370" y="10118"/>
                </a:lnTo>
                <a:lnTo>
                  <a:pt x="3383" y="10208"/>
                </a:lnTo>
                <a:lnTo>
                  <a:pt x="3399" y="10297"/>
                </a:lnTo>
                <a:lnTo>
                  <a:pt x="3417" y="10385"/>
                </a:lnTo>
                <a:lnTo>
                  <a:pt x="3436" y="10473"/>
                </a:lnTo>
                <a:lnTo>
                  <a:pt x="3456" y="10561"/>
                </a:lnTo>
                <a:lnTo>
                  <a:pt x="3480" y="10648"/>
                </a:lnTo>
                <a:lnTo>
                  <a:pt x="3504" y="10735"/>
                </a:lnTo>
                <a:lnTo>
                  <a:pt x="3530" y="10822"/>
                </a:lnTo>
                <a:lnTo>
                  <a:pt x="3559" y="10907"/>
                </a:lnTo>
                <a:lnTo>
                  <a:pt x="6335" y="19052"/>
                </a:lnTo>
                <a:close/>
              </a:path>
            </a:pathLst>
          </a:custGeom>
          <a:solidFill>
            <a:srgbClr val="292C34"/>
          </a:solidFill>
          <a:ln w="9525">
            <a:noFill/>
            <a:round/>
          </a:ln>
        </p:spPr>
        <p:txBody>
          <a:bodyPr vert="horz" wrap="square" lIns="104255" tIns="52128" rIns="104255" bIns="52128" numCol="1" anchor="t" anchorCtr="0" compatLnSpc="1"/>
          <a:lstStyle/>
          <a:p>
            <a:endParaRPr lang="pt-BR" sz="2394"/>
          </a:p>
        </p:txBody>
      </p:sp>
      <p:sp>
        <p:nvSpPr>
          <p:cNvPr id="3078" name="Freeform 6"/>
          <p:cNvSpPr/>
          <p:nvPr/>
        </p:nvSpPr>
        <p:spPr bwMode="auto">
          <a:xfrm>
            <a:off x="5245314" y="1747985"/>
            <a:ext cx="1227164" cy="2790427"/>
          </a:xfrm>
          <a:custGeom>
            <a:avLst/>
            <a:gdLst/>
            <a:ahLst/>
            <a:cxnLst>
              <a:cxn ang="0">
                <a:pos x="2715" y="7731"/>
              </a:cxn>
              <a:cxn ang="0">
                <a:pos x="78" y="0"/>
              </a:cxn>
              <a:cxn ang="0">
                <a:pos x="0" y="23"/>
              </a:cxn>
              <a:cxn ang="0">
                <a:pos x="2636" y="7754"/>
              </a:cxn>
              <a:cxn ang="0">
                <a:pos x="2715" y="7731"/>
              </a:cxn>
            </a:cxnLst>
            <a:rect l="0" t="0" r="r" b="b"/>
            <a:pathLst>
              <a:path w="2715" h="7754">
                <a:moveTo>
                  <a:pt x="2715" y="7731"/>
                </a:moveTo>
                <a:lnTo>
                  <a:pt x="78" y="0"/>
                </a:lnTo>
                <a:lnTo>
                  <a:pt x="0" y="23"/>
                </a:lnTo>
                <a:lnTo>
                  <a:pt x="2636" y="7754"/>
                </a:lnTo>
                <a:lnTo>
                  <a:pt x="2715" y="7731"/>
                </a:lnTo>
                <a:close/>
              </a:path>
            </a:pathLst>
          </a:custGeom>
          <a:solidFill>
            <a:srgbClr val="33BACC"/>
          </a:solidFill>
          <a:ln w="9525">
            <a:noFill/>
            <a:round/>
          </a:ln>
        </p:spPr>
        <p:txBody>
          <a:bodyPr vert="horz" wrap="square" lIns="104255" tIns="52128" rIns="104255" bIns="52128" numCol="1" anchor="t" anchorCtr="0" compatLnSpc="1"/>
          <a:lstStyle/>
          <a:p>
            <a:endParaRPr lang="pt-BR" sz="2394"/>
          </a:p>
        </p:txBody>
      </p:sp>
      <p:pic>
        <p:nvPicPr>
          <p:cNvPr id="8" name="Imagem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15" y="1940585"/>
            <a:ext cx="1627024" cy="606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345515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1A8458-D506-4671-BE63-CD49B5F14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F2D121D-FCE5-45CA-AE31-88A107530D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5AC1D8E-BC37-4D7F-A70A-5FBF7752A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4DD11C-D642-4532-BAF1-420583908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70A33A-89B3-4EA7-9842-BD511E944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13119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398527-D88E-46DD-8813-129E60EF1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BE54330-50D8-41DC-A13E-905BF46869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6EB7884-6C2E-46B6-8175-243E617A8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D937D55-72FB-449F-A9D6-D3F42F8AE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153314D-2371-4F39-BC55-6CFE98046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320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9AF805-F69A-498F-AF1B-90E84D486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24FCB14-E696-4B58-87D9-89F65362A8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C6F3213-2A33-4AB8-AA7D-D6780F1837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B80D6D6-EE51-415B-9E39-C05AE43172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26E0D11-5015-4641-960B-D42677251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2175EA8-43C5-4CEB-BCBE-DCE653C54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0083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330F45-B165-444B-B592-3236A82C6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9D15584-3FA9-4609-9811-9C8F9B943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13E2EC7-7B63-4440-8FA0-03F4CBD020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29A5F0B-4BE3-4F13-A3B5-D642725A15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8C175A0-3A33-476A-8402-DE8BA4DF0A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C3C43CB-1A2A-4A2B-984C-96541D38A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55C98DA-475E-413E-8CF6-6F2E9EDA9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17EBF7B5-972B-4185-9C5A-06D4A6459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1187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65870F-C9A2-4185-AE72-84A46F211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619C674-AC7C-4069-B797-317A93099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140C8AD-715F-4664-B042-F206CDCF9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406BBA4-241E-4CDA-9807-26FBDDBF60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87177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69C32B4-57A9-4165-9A98-440F9BB62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FCE814C-6212-4028-A103-7F44AA791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4527E99-605E-4209-A121-23C09EB0C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680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5A146F-B05F-4F98-82A8-14CB32782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FD618A-00EA-4BF2-812D-5CC33B6FB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83046FD-01EB-4E3F-ACBF-5D89A862F4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E034D8C-CE15-49ED-A54C-57E3C742B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83A1CE-C0AD-4352-9AE6-73DBCDDE9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5A8194C-16FB-44BB-8F5E-8FE81B3B4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20923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64457-905B-42E3-AF6E-75134E248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343AE50-9C37-4D9D-B880-F29DEB0512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EA65D56-91C3-416F-ABA0-CDBE2CC52A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A394E78-0D48-41A9-B996-F4A84F94E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69EEEA4-3704-48BD-AFCD-A991FEE75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AB9057D-7423-4571-88C7-4BBA23497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0372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B84F507-D94F-4457-B527-466F1E11A5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D4AA6AA-AD58-426A-9CC3-24B1D510A1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D4DD2F-1881-42D0-A253-429CFA27FB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DF186-D865-49D3-8501-550C9EDFE7B8}" type="datetimeFigureOut">
              <a:rPr lang="pt-BR" smtClean="0"/>
              <a:t>10/02/2021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029813E-4A96-465D-8C24-4859A3C41E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E8AA136-D901-4C1F-8200-45F830D5CA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DF8E3F-C157-438C-849B-B7DA67764E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0371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7378417" y="1272340"/>
            <a:ext cx="4375526" cy="2548532"/>
          </a:xfrm>
        </p:spPr>
        <p:txBody>
          <a:bodyPr/>
          <a:lstStyle/>
          <a:p>
            <a:r>
              <a:rPr lang="pt-BR" dirty="0"/>
              <a:t>Individual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pt-BR" dirty="0"/>
          </a:p>
          <a:p>
            <a:r>
              <a:rPr lang="pt-BR" sz="1814" dirty="0"/>
              <a:t>Nome: Matheus Silva Marques</a:t>
            </a:r>
          </a:p>
          <a:p>
            <a:endParaRPr lang="pt-BR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2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6. Pegue o negócio + Mapa + Perguntas...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9292736" y="3016757"/>
            <a:ext cx="1280928" cy="5389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902" b="1" dirty="0"/>
              <a:t>Bancos</a:t>
            </a:r>
          </a:p>
        </p:txBody>
      </p:sp>
      <p:sp>
        <p:nvSpPr>
          <p:cNvPr id="2" name="Círculo: Vazio 1"/>
          <p:cNvSpPr/>
          <p:nvPr/>
        </p:nvSpPr>
        <p:spPr>
          <a:xfrm>
            <a:off x="1449620" y="1291503"/>
            <a:ext cx="4999550" cy="4442904"/>
          </a:xfrm>
          <a:prstGeom prst="donut">
            <a:avLst>
              <a:gd name="adj" fmla="val 4976"/>
            </a:avLst>
          </a:prstGeom>
          <a:solidFill>
            <a:srgbClr val="32B9C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>
              <a:solidFill>
                <a:schemeClr val="tx1"/>
              </a:solidFill>
            </a:endParaRPr>
          </a:p>
        </p:txBody>
      </p:sp>
      <p:pic>
        <p:nvPicPr>
          <p:cNvPr id="13" name="Picture 5">
            <a:extLst>
              <a:ext uri="{FF2B5EF4-FFF2-40B4-BE49-F238E27FC236}">
                <a16:creationId xmlns:a16="http://schemas.microsoft.com/office/drawing/2014/main" id="{3B912DB3-3B18-42E5-8B46-7B34731DA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026" y="2243071"/>
            <a:ext cx="3129706" cy="208630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42338B9A-FFDB-446D-B83E-87041531225F}"/>
              </a:ext>
            </a:extLst>
          </p:cNvPr>
          <p:cNvSpPr txBox="1"/>
          <p:nvPr/>
        </p:nvSpPr>
        <p:spPr>
          <a:xfrm>
            <a:off x="2768367" y="4467162"/>
            <a:ext cx="20543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Mercado Financeiro</a:t>
            </a:r>
          </a:p>
        </p:txBody>
      </p:sp>
      <p:pic>
        <p:nvPicPr>
          <p:cNvPr id="1026" name="Picture 2" descr="Resultado de imagem para bancos">
            <a:extLst>
              <a:ext uri="{FF2B5EF4-FFF2-40B4-BE49-F238E27FC236}">
                <a16:creationId xmlns:a16="http://schemas.microsoft.com/office/drawing/2014/main" id="{0F9575AC-DA3B-4E3A-B6DA-5DA89D2D63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3513" y="1013666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F990EC20-17AE-4499-9FC7-E96BF32B97C0}"/>
              </a:ext>
            </a:extLst>
          </p:cNvPr>
          <p:cNvSpPr txBox="1"/>
          <p:nvPr/>
        </p:nvSpPr>
        <p:spPr>
          <a:xfrm>
            <a:off x="6708733" y="3512955"/>
            <a:ext cx="51680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Como podemos ajudar o suporte a analisar o funcionamento das computadores em home-office?</a:t>
            </a:r>
          </a:p>
          <a:p>
            <a:r>
              <a:rPr lang="pt-BR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Desenvolvendo uma tela de monitoramento, que irá analisar todo o desempenho da máquina em tempo real, para que se houver algum problema o suporte saiba o que fazer.</a:t>
            </a:r>
          </a:p>
          <a:p>
            <a:endParaRPr lang="pt-BR" sz="12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Como podemos ajudar a deixar os processos de translações mais rápidos?</a:t>
            </a:r>
          </a:p>
          <a:p>
            <a:r>
              <a:rPr lang="pt-BR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Automatizando os processos que são feitos pelos bancos.</a:t>
            </a:r>
          </a:p>
          <a:p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200" dirty="0">
                <a:latin typeface="Arial" panose="020B0604020202020204" pitchFamily="34" charset="0"/>
                <a:cs typeface="Arial" panose="020B0604020202020204" pitchFamily="34" charset="0"/>
              </a:rPr>
              <a:t>Como podemos ajudar o gestor da área ver quem está trabalhando corretamente?</a:t>
            </a:r>
          </a:p>
          <a:p>
            <a:r>
              <a:rPr lang="pt-BR" sz="12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Através da tela de monitoramento, o chefe da equipe poderá acompanhar quanto tempo cada funcionário está trabalhando, como uma forma de controle para garantir que o trabalho esteja sendo feito correntemente.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3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7. Pesquise ideias existentes (hoje 3...)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708856" y="828828"/>
            <a:ext cx="4543873" cy="5389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902" b="1" dirty="0"/>
              <a:t>Mercado financeiro/ Bancos</a:t>
            </a:r>
          </a:p>
        </p:txBody>
      </p:sp>
      <p:sp>
        <p:nvSpPr>
          <p:cNvPr id="11" name="Espaço Reservado para Texto 1"/>
          <p:cNvSpPr>
            <a:spLocks noGrp="1"/>
          </p:cNvSpPr>
          <p:nvPr>
            <p:ph type="body" sz="quarter" idx="11"/>
          </p:nvPr>
        </p:nvSpPr>
        <p:spPr>
          <a:xfrm>
            <a:off x="5252729" y="0"/>
            <a:ext cx="7127818" cy="3004132"/>
          </a:xfrm>
        </p:spPr>
        <p:txBody>
          <a:bodyPr/>
          <a:lstStyle/>
          <a:p>
            <a:pPr marL="0" indent="0">
              <a:buNone/>
            </a:pPr>
            <a:endParaRPr lang="pt-BR" sz="2539" dirty="0"/>
          </a:p>
          <a:p>
            <a:pPr marL="0" indent="0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Resultado da pesquisa</a:t>
            </a:r>
          </a:p>
          <a:p>
            <a:pPr marL="0" indent="0">
              <a:buNone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Aplicação que acessa remotamente a máquina</a:t>
            </a: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Aplicação que vê informações das máquinas e que está instalado (aplicações de inventários)</a:t>
            </a:r>
          </a:p>
          <a:p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Aplicação que captura logs de erros... </a:t>
            </a:r>
          </a:p>
          <a:p>
            <a:pPr marL="0" indent="0">
              <a:buNone/>
            </a:pPr>
            <a:endParaRPr lang="pt-BR" sz="1270" dirty="0">
              <a:solidFill>
                <a:srgbClr val="253746"/>
              </a:solidFill>
            </a:endParaRPr>
          </a:p>
          <a:p>
            <a:endParaRPr lang="pt-BR" sz="1270" dirty="0">
              <a:solidFill>
                <a:srgbClr val="253746"/>
              </a:solidFill>
            </a:endParaRPr>
          </a:p>
          <a:p>
            <a:endParaRPr lang="pt-BR" sz="1270" dirty="0">
              <a:solidFill>
                <a:srgbClr val="253746"/>
              </a:solidFill>
            </a:endParaRPr>
          </a:p>
          <a:p>
            <a:endParaRPr lang="pt-BR" sz="2539" dirty="0"/>
          </a:p>
        </p:txBody>
      </p:sp>
      <p:pic>
        <p:nvPicPr>
          <p:cNvPr id="7" name="Picture 5">
            <a:extLst>
              <a:ext uri="{FF2B5EF4-FFF2-40B4-BE49-F238E27FC236}">
                <a16:creationId xmlns:a16="http://schemas.microsoft.com/office/drawing/2014/main" id="{9381AE11-8B24-4DF3-A43A-F3B5ED72D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814" y="1342698"/>
            <a:ext cx="3129706" cy="2086302"/>
          </a:xfrm>
          <a:prstGeom prst="rect">
            <a:avLst/>
          </a:prstGeom>
        </p:spPr>
      </p:pic>
      <p:pic>
        <p:nvPicPr>
          <p:cNvPr id="2050" name="Picture 2" descr="Resultado de imagem para aplicações acesso remoto">
            <a:extLst>
              <a:ext uri="{FF2B5EF4-FFF2-40B4-BE49-F238E27FC236}">
                <a16:creationId xmlns:a16="http://schemas.microsoft.com/office/drawing/2014/main" id="{1E1E89E0-C2E5-44A4-8412-CB82FD4C5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717" y="4208540"/>
            <a:ext cx="2948783" cy="2225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Resultado de imagem para team view">
            <a:extLst>
              <a:ext uri="{FF2B5EF4-FFF2-40B4-BE49-F238E27FC236}">
                <a16:creationId xmlns:a16="http://schemas.microsoft.com/office/drawing/2014/main" id="{5A330CC9-47D5-43DB-9AD0-2846DC7DF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862" y="4486122"/>
            <a:ext cx="2962275" cy="1543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C17C5E57-ACBC-47ED-8912-7D6901B78BB9}"/>
              </a:ext>
            </a:extLst>
          </p:cNvPr>
          <p:cNvSpPr txBox="1"/>
          <p:nvPr/>
        </p:nvSpPr>
        <p:spPr>
          <a:xfrm>
            <a:off x="343948" y="3802996"/>
            <a:ext cx="7135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Acompanhamento e monitoramento remoto através de Cloud. (VPN)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A7C38C7D-D804-467F-AEAB-E4A524B2E767}"/>
              </a:ext>
            </a:extLst>
          </p:cNvPr>
          <p:cNvSpPr txBox="1"/>
          <p:nvPr/>
        </p:nvSpPr>
        <p:spPr>
          <a:xfrm>
            <a:off x="7678271" y="4795982"/>
            <a:ext cx="39160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Software Já utilizado por grandes empresas, para monitorar, acessar e solucionar remotamente problemas em tempo real.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C7F19678-D8AA-4CD9-8B10-D675937C8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4336" y="559443"/>
            <a:ext cx="3789856" cy="5063691"/>
          </a:xfrm>
          <a:prstGeom prst="rect">
            <a:avLst/>
          </a:prstGeom>
        </p:spPr>
      </p:pic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4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 dirty="0"/>
              <a:t>8. Rabisque várias ideias (Hoje faça 1 ou 2)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315758" y="3091289"/>
            <a:ext cx="2817246" cy="5389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902" b="1" dirty="0"/>
              <a:t>SUPERMERCADO</a:t>
            </a:r>
          </a:p>
        </p:txBody>
      </p:sp>
      <p:sp>
        <p:nvSpPr>
          <p:cNvPr id="2" name="Círculo: Vazio 1"/>
          <p:cNvSpPr/>
          <p:nvPr/>
        </p:nvSpPr>
        <p:spPr>
          <a:xfrm>
            <a:off x="4557813" y="445376"/>
            <a:ext cx="3722903" cy="3447560"/>
          </a:xfrm>
          <a:prstGeom prst="donut">
            <a:avLst>
              <a:gd name="adj" fmla="val 4976"/>
            </a:avLst>
          </a:prstGeom>
          <a:solidFill>
            <a:srgbClr val="32B9C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32">
              <a:solidFill>
                <a:schemeClr val="tx1"/>
              </a:solidFill>
            </a:endParaRPr>
          </a:p>
        </p:txBody>
      </p:sp>
      <p:pic>
        <p:nvPicPr>
          <p:cNvPr id="3074" name="Picture 2" descr="Resultado de imagem para mercado financeiro">
            <a:extLst>
              <a:ext uri="{FF2B5EF4-FFF2-40B4-BE49-F238E27FC236}">
                <a16:creationId xmlns:a16="http://schemas.microsoft.com/office/drawing/2014/main" id="{7EAE41DC-84A1-4E99-9499-F7BBF9FD4D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578" y="968794"/>
            <a:ext cx="3302138" cy="1858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5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1792088" y="98337"/>
            <a:ext cx="10210353" cy="694392"/>
          </a:xfrm>
        </p:spPr>
        <p:txBody>
          <a:bodyPr/>
          <a:lstStyle/>
          <a:p>
            <a:r>
              <a:rPr lang="pt-BR" dirty="0"/>
              <a:t>9.Faz o </a:t>
            </a:r>
            <a:r>
              <a:rPr lang="pt-BR" dirty="0" err="1"/>
              <a:t>Crazy</a:t>
            </a:r>
            <a:r>
              <a:rPr lang="pt-BR" dirty="0"/>
              <a:t> 8s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4842003" y="880059"/>
            <a:ext cx="1836904" cy="5429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177" b="1" dirty="0" err="1">
                <a:solidFill>
                  <a:srgbClr val="292C34"/>
                </a:solidFill>
                <a:latin typeface="Exo 2" pitchFamily="50" charset="0"/>
              </a:rPr>
              <a:t>Crazy</a:t>
            </a:r>
            <a:r>
              <a:rPr lang="pt-BR" sz="2177" b="1" dirty="0">
                <a:solidFill>
                  <a:srgbClr val="292C34"/>
                </a:solidFill>
                <a:latin typeface="Exo 2" pitchFamily="50" charset="0"/>
              </a:rPr>
              <a:t> 8s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30375CA3-0194-4969-87F3-7C9E22393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88705" y="653108"/>
            <a:ext cx="51435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6</a:t>
            </a:fld>
            <a:endParaRPr lang="pt-BR" sz="798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1792088" y="98337"/>
            <a:ext cx="10210353" cy="694392"/>
          </a:xfrm>
        </p:spPr>
        <p:txBody>
          <a:bodyPr/>
          <a:lstStyle/>
          <a:p>
            <a:r>
              <a:rPr lang="pt-BR" dirty="0"/>
              <a:t>10.Escolha a melhor ou combinação das melhores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BA42AD8-93AD-443C-84A0-B5AAE12F7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88705" y="653108"/>
            <a:ext cx="51435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Número de Slide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B66251D2-9488-44CD-87B4-F793A73C4A01}" type="slidenum">
              <a:rPr lang="pt-BR" smtClean="0"/>
              <a:t>7</a:t>
            </a:fld>
            <a:endParaRPr lang="pt-BR" sz="635" dirty="0"/>
          </a:p>
        </p:txBody>
      </p:sp>
      <p:sp>
        <p:nvSpPr>
          <p:cNvPr id="5" name="Espaço Reservado para Texto 3"/>
          <p:cNvSpPr>
            <a:spLocks noGrp="1"/>
          </p:cNvSpPr>
          <p:nvPr>
            <p:ph type="body" sz="quarter" idx="13"/>
          </p:nvPr>
        </p:nvSpPr>
        <p:spPr>
          <a:xfrm>
            <a:off x="1851762" y="43601"/>
            <a:ext cx="9194311" cy="694392"/>
          </a:xfrm>
        </p:spPr>
        <p:txBody>
          <a:bodyPr/>
          <a:lstStyle/>
          <a:p>
            <a:r>
              <a:rPr lang="pt-BR" sz="3628" dirty="0"/>
              <a:t>11. Esboço</a:t>
            </a:r>
          </a:p>
        </p:txBody>
      </p:sp>
      <p:sp>
        <p:nvSpPr>
          <p:cNvPr id="9" name="Espaço Reservado para Texto 3"/>
          <p:cNvSpPr txBox="1"/>
          <p:nvPr/>
        </p:nvSpPr>
        <p:spPr>
          <a:xfrm>
            <a:off x="486149" y="1207777"/>
            <a:ext cx="4916360" cy="2450784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391160" indent="-391160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47725" indent="-32575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655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625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960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295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630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600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35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pt-BR" sz="2177" dirty="0">
                <a:solidFill>
                  <a:srgbClr val="292C34"/>
                </a:solidFill>
                <a:latin typeface="Exo 2" pitchFamily="50" charset="0"/>
              </a:rPr>
              <a:t>É a melhor ideia de cada um colocada no papel.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pt-BR" sz="2177" dirty="0">
                <a:solidFill>
                  <a:srgbClr val="292C34"/>
                </a:solidFill>
                <a:latin typeface="Exo 2" pitchFamily="50" charset="0"/>
              </a:rPr>
              <a:t>É um </a:t>
            </a:r>
            <a:r>
              <a:rPr lang="pt-BR" sz="2177" dirty="0" err="1">
                <a:solidFill>
                  <a:srgbClr val="292C34"/>
                </a:solidFill>
                <a:latin typeface="Exo 2" pitchFamily="50" charset="0"/>
              </a:rPr>
              <a:t>storyboard</a:t>
            </a:r>
            <a:r>
              <a:rPr lang="pt-BR" sz="2177" dirty="0">
                <a:solidFill>
                  <a:srgbClr val="292C34"/>
                </a:solidFill>
                <a:latin typeface="Exo 2" pitchFamily="50" charset="0"/>
              </a:rPr>
              <a:t>  de painéis desenhados em post its exibindo o que os seus clientes vão ver ao interagir com seu produto ou serviço.</a:t>
            </a:r>
          </a:p>
        </p:txBody>
      </p:sp>
      <p:sp>
        <p:nvSpPr>
          <p:cNvPr id="11" name="Espaço Reservado para Texto 3"/>
          <p:cNvSpPr txBox="1"/>
          <p:nvPr/>
        </p:nvSpPr>
        <p:spPr>
          <a:xfrm>
            <a:off x="343537" y="3877751"/>
            <a:ext cx="4387854" cy="2880518"/>
          </a:xfrm>
          <a:prstGeom prst="rect">
            <a:avLst/>
          </a:prstGeom>
          <a:solidFill>
            <a:srgbClr val="32B9CD"/>
          </a:solidFill>
          <a:ln>
            <a:noFill/>
          </a:ln>
        </p:spPr>
        <p:txBody>
          <a:bodyPr anchor="ctr"/>
          <a:lstStyle>
            <a:lvl1pPr marL="391160" indent="-391160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47725" indent="-32575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03655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5625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346960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868295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89630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911600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432935" indent="-260985" algn="l" defTabSz="1043305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pt-BR" sz="2177" b="1" dirty="0">
                <a:solidFill>
                  <a:schemeClr val="bg1"/>
                </a:solidFill>
                <a:latin typeface="Exo 2" pitchFamily="50" charset="0"/>
              </a:rPr>
              <a:t>Dicas:</a:t>
            </a:r>
          </a:p>
          <a:p>
            <a:pPr marL="414635" indent="-414635" algn="ctr">
              <a:lnSpc>
                <a:spcPct val="150000"/>
              </a:lnSpc>
              <a:buAutoNum type="arabicPeriod"/>
            </a:pPr>
            <a:r>
              <a:rPr lang="pt-BR" sz="2177" b="1" dirty="0">
                <a:solidFill>
                  <a:schemeClr val="bg1"/>
                </a:solidFill>
                <a:latin typeface="Exo 2" pitchFamily="50" charset="0"/>
              </a:rPr>
              <a:t>Deve ser autoexplicativo</a:t>
            </a:r>
          </a:p>
          <a:p>
            <a:pPr marL="414635" indent="-414635" algn="ctr">
              <a:lnSpc>
                <a:spcPct val="150000"/>
              </a:lnSpc>
              <a:buAutoNum type="arabicPeriod"/>
            </a:pPr>
            <a:r>
              <a:rPr lang="pt-BR" sz="2177" b="1" dirty="0">
                <a:solidFill>
                  <a:schemeClr val="bg1"/>
                </a:solidFill>
                <a:latin typeface="Exo 2" pitchFamily="50" charset="0"/>
              </a:rPr>
              <a:t>Deve ser anônimo</a:t>
            </a:r>
          </a:p>
          <a:p>
            <a:pPr marL="414635" indent="-414635" algn="ctr">
              <a:lnSpc>
                <a:spcPct val="150000"/>
              </a:lnSpc>
              <a:buAutoNum type="arabicPeriod"/>
            </a:pPr>
            <a:r>
              <a:rPr lang="pt-BR" sz="2177" b="1" dirty="0">
                <a:solidFill>
                  <a:schemeClr val="bg1"/>
                </a:solidFill>
                <a:latin typeface="Exo 2" pitchFamily="50" charset="0"/>
              </a:rPr>
              <a:t>Palavras são importantes</a:t>
            </a:r>
          </a:p>
          <a:p>
            <a:pPr marL="414635" indent="-414635" algn="ctr">
              <a:lnSpc>
                <a:spcPct val="150000"/>
              </a:lnSpc>
              <a:buAutoNum type="arabicPeriod"/>
            </a:pPr>
            <a:r>
              <a:rPr lang="pt-BR" sz="2177" b="1" dirty="0">
                <a:solidFill>
                  <a:schemeClr val="bg1"/>
                </a:solidFill>
                <a:latin typeface="Exo 2" pitchFamily="50" charset="0"/>
              </a:rPr>
              <a:t>Use um título marcante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8228514" y="241732"/>
            <a:ext cx="2461379" cy="5389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902" b="1" dirty="0">
                <a:solidFill>
                  <a:schemeClr val="bg1">
                    <a:lumMod val="50000"/>
                  </a:schemeClr>
                </a:solidFill>
              </a:rPr>
              <a:t>FAST SUPPORT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2985CEA-A411-4868-9D88-F912731499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86" t="-4908" r="1486" b="32700"/>
          <a:stretch/>
        </p:blipFill>
        <p:spPr>
          <a:xfrm>
            <a:off x="6096000" y="780662"/>
            <a:ext cx="5132784" cy="51873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298</Words>
  <Application>Microsoft Office PowerPoint</Application>
  <PresentationFormat>Widescreen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Exo 2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 Silva Marques</dc:creator>
  <cp:lastModifiedBy>Matheus Silva Marques</cp:lastModifiedBy>
  <cp:revision>5</cp:revision>
  <dcterms:created xsi:type="dcterms:W3CDTF">2021-02-10T14:58:29Z</dcterms:created>
  <dcterms:modified xsi:type="dcterms:W3CDTF">2021-02-10T16:33:26Z</dcterms:modified>
</cp:coreProperties>
</file>

<file path=docProps/thumbnail.jpeg>
</file>